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7"/>
  </p:notesMasterIdLst>
  <p:sldIdLst>
    <p:sldId id="256" r:id="rId2"/>
    <p:sldId id="257" r:id="rId3"/>
    <p:sldId id="265" r:id="rId4"/>
    <p:sldId id="268" r:id="rId5"/>
    <p:sldId id="266" r:id="rId6"/>
    <p:sldId id="258" r:id="rId7"/>
    <p:sldId id="267" r:id="rId8"/>
    <p:sldId id="260" r:id="rId9"/>
    <p:sldId id="290" r:id="rId10"/>
    <p:sldId id="261" r:id="rId11"/>
    <p:sldId id="262" r:id="rId12"/>
    <p:sldId id="263" r:id="rId13"/>
    <p:sldId id="288" r:id="rId14"/>
    <p:sldId id="289" r:id="rId15"/>
    <p:sldId id="264" r:id="rId16"/>
    <p:sldId id="269" r:id="rId17"/>
    <p:sldId id="270" r:id="rId18"/>
    <p:sldId id="271" r:id="rId19"/>
    <p:sldId id="280" r:id="rId20"/>
    <p:sldId id="291" r:id="rId21"/>
    <p:sldId id="281" r:id="rId22"/>
    <p:sldId id="272" r:id="rId23"/>
    <p:sldId id="273" r:id="rId24"/>
    <p:sldId id="274" r:id="rId25"/>
    <p:sldId id="275" r:id="rId26"/>
    <p:sldId id="276" r:id="rId27"/>
    <p:sldId id="297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20" r:id="rId50"/>
    <p:sldId id="306" r:id="rId51"/>
    <p:sldId id="308" r:id="rId52"/>
    <p:sldId id="305" r:id="rId53"/>
    <p:sldId id="307" r:id="rId54"/>
    <p:sldId id="309" r:id="rId55"/>
    <p:sldId id="310" r:id="rId56"/>
    <p:sldId id="321" r:id="rId57"/>
    <p:sldId id="322" r:id="rId58"/>
    <p:sldId id="311" r:id="rId59"/>
    <p:sldId id="312" r:id="rId60"/>
    <p:sldId id="313" r:id="rId61"/>
    <p:sldId id="314" r:id="rId62"/>
    <p:sldId id="323" r:id="rId63"/>
    <p:sldId id="315" r:id="rId64"/>
    <p:sldId id="316" r:id="rId65"/>
    <p:sldId id="317" r:id="rId66"/>
    <p:sldId id="318" r:id="rId67"/>
    <p:sldId id="319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00FA00"/>
    <a:srgbClr val="942092"/>
    <a:srgbClr val="0432FF"/>
    <a:srgbClr val="FF40FF"/>
    <a:srgbClr val="FF9300"/>
    <a:srgbClr val="FF26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43"/>
  </p:normalViewPr>
  <p:slideViewPr>
    <p:cSldViewPr snapToGrid="0">
      <p:cViewPr>
        <p:scale>
          <a:sx n="159" d="100"/>
          <a:sy n="159" d="100"/>
        </p:scale>
        <p:origin x="-1088" y="-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26.85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35 24575,'1'2'0,"0"0"0,1-1 0,1 1 0,-1-1 0,0-1 0,-1 1 0,1 0 0,-1-1 0,0 1 0,1-1 0,-1 0 0,0 1 0,0-1 0,0 0 0,0 0 0,0 1 0,0 0 0,1-1 0,-1 1 0,0 0 0,1 0 0,-1 1 0,1-1 0,0 1 0,0 0 0,-1 0 0,0-1 0,0 1 0,0-1 0,-1 0 0,1 0 0,0 1 0,0-1 0,-1 0 0,1 0 0,-1 0 0,1 0 0,0 0 0,-1-1 0,1 0 0,-1 1 0,1 0 0,0 0 0,0 0 0,-1 0 0,1 1 0,-1-1 0,0 1 0,1-1 0,-1-1 0,0 1 0,0 0 0,0 0 0,0 0 0,0 0 0,0 0 0,0-2 0,0 0 0,1-2 0,1 2 0,-1 0 0,0 0 0,0 0 0,0 1 0,1 0 0,-1-1 0,0 1 0,0 0 0,0-1 0,0 1 0,0-1 0,0 0 0,0 1 0,0-1 0,0 1 0,1-1 0,-1 0 0,0 1 0,0-1 0,-1 0 0,1 0 0,0 0 0,-1 1 0,0-1 0,1 0 0,-1 0 0,0-1 0,1 1 0,-1-1 0,1 0 0,-1 0 0,0-1 0,0 1 0,0-1 0,0 1 0,0-1 0,-1 1 0,0 0 0,0 0 0,-1 0 0,0 0 0,1 1 0,0-1 0,0 1 0,1-1 0,-1 1 0,0 1 0,1 0 0,-1-1 0,-1 1 0,1 0 0,-1 1 0,0 0 0,-1 2 0,1 0 0,0 1 0,1 0 0,-1-1 0,2 0 0,-1 0 0,1-1 0,0 0 0,0-1 0,0 0 0,0 0 0,0 0 0,0 1 0,0-2 0,0-2 0,-1 0 0,0-2 0,0 2 0,-1 0 0,0 1 0,-1 1 0,1-1 0,1 0 0,0 1 0,0-1 0,1 0 0,0 0 0,0 0 0,1-1 0,1 0 0,0 0 0,1 2 0,1-1 0,-1 1 0,-1 0 0,0 0 0,0 1 0,-1 1 0,0 0 0,-1 0 0,1 1 0,-1 0 0,0 0 0,1 0 0,-1-1 0,0 0 0,0 0 0,0 0 0,0 0 0,0-1 0,0 0 0,0 0 0,0 0 0,0 0 0,0 0 0,0 0 0,1-1 0,0 0 0,-1 1 0,1-1 0,-1 2 0,1 0 0,-1 0 0,0 0 0,0 0 0,0 0 0,0 0 0,0 0 0,0-1 0,0 0 0,0 0 0,0 1 0,-1-1 0,1 0 0,0-1 0,2-1 0,-2 1 0,2-2 0,-1 1 0,1 0 0,0 0 0,0 1 0,-1-1 0,0 1 0,1 0 0,-1-1 0,1 1 0,-1-1 0,1 1 0,-1 0 0,0 0 0,0 0 0,-1 0 0,1-1 0,-1 1 0,-1-1 0,1-1 0,-1-1 0,0 0 0,1-1 0,-1 0 0,1 1 0,0 0 0,-1 0 0,1 1 0,0 0 0,0 1 0,0 0 0,0-1 0,0 1 0,0 1 0,0-1 0,0-1 0,0 1 0,0 0 0,0-1 0,0 1 0,0 0 0,0 0 0,0 1 0,0-1 0,0 0 0,0 0 0,0-1 0,0 1 0,0 0 0,0-1 0,0 1 0,0-1 0,0 0 0,1-1 0,0 1 0,0-1 0,-1 1 0,0 1 0,0-1 0,0 1 0,1 0 0,-1 1 0,0-1 0,1 1 0,-1 0 0,1 0 0,-1 1 0,0 1 0,1 0 0,-1 0 0,1 0 0,0-1 0,0-1 0,0-1 0,-1 0 0,1-1 0,-1 1 0,0-1 0,0 0 0,0 0 0,0 0 0,0 0 0,0 1 0,0 0 0,0 0 0,0 0 0,0-1 0,0 1 0,-1 1 0,1-1 0,-1 1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4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 34 24575,'-6'8'0,"1"-2"0,0-1 0,2-3 0,0 0 0,-1 0 0,1 0 0,0 0 0,-1 0 0,0 0 0,1 0 0,-1 0 0,1-1 0,0 1 0,1-1 0,0 1 0,0-1 0,1 0 0,-1 0 0,0 1 0,0 0 0,0 0 0,1 1 0,-1 0 0,0-1 0,1 0 0,-1 0 0,1 1 0,-1-1 0,1 1 0,0 0 0,-1 0 0,1 0 0,-1 0 0,1 0 0,-1-1 0,0 1 0,-1 1 0,2-1 0,-1-1 0,1 1 0,0 0 0,-1-1 0,1 0 0,0 1 0,0-1 0,1 1 0,-1 0 0,0 0 0,0-1 0,1 1 0,-1-1 0,0 2 0,1-1 0,-1 1 0,0-1 0,0 1 0,0-1 0,0 1 0,1-1 0,-1 0 0,1 0 0,-1 0 0,1-1 0,0 1 0,0 0 0,0 1 0,0-1 0,0 1 0,0-1 0,0 1 0,0 0 0,0-1 0,1 1 0,0 0 0,2 0 0,-1 1 0,1 0 0,-1 1 0,2 0 0,-1 0 0,0 1 0,1 2 0,0 1 0,1 1 0,2 3 0,0 0 0,2 0 0,2 1 0,1-1 0,2-1 0,2-2 0,1-1 0,0-2 0,-2-3 0,-2-3 0,-2-1 0,-3-3 0,-1-2 0,-1-2 0,-1-3 0,0 1 0,-2-1 0,0 0 0,-2 0 0,0 1 0,-1 1 0,0-1 0,0 1 0,-1 1 0,-1 0 0,-2-1 0,-2 1 0,-1-1 0,-1 1 0,0 2 0,-1 1 0,0 2 0,1 1 0,1 0 0,3 1 0,1 2 0,3 1 0,2 1 0,3 0 0,7 0 0,5-2 0,5-1 0,1-1 0,0-3 0,-5-2 0,-5-3 0,-4-1 0,-5 1 0,-2 0 0,-1 2 0,-2 1 0,-1 1 0,-1 0 0,0 1 0,1-1 0,0 1 0,0 0 0,-1 1 0,0-1 0,-1 1 0,-1 0 0,-1 0 0,-1-1 0,-1 0 0,-1 0 0,0 0 0,-1 0 0,1 2 0,1 0 0,1 1 0,2 1 0,2 2 0,2 3 0,1-1 0,1-1 0,0 0 0,4-1 0,2-2 0,2 0 0,0-2 0,-1 0 0,0-2 0,-2-2 0,0-3 0,-1-3 0,-2 1 0,-1-1 0,-1 2 0,-1 1 0,0-1 0,-1 0 0,-1 1 0,-2 1 0,-2 2 0,-3 1 0,-2 0 0,-3 1 0,-3-1 0,1 1 0,1 1 0,4 0 0,4 1 0,4 0 0,3 0 0,7-3 0,-1-1 0,4-4 0,-4 0 0,-2 1 0,-2 2 0,-1 0 0,0 2 0,-1 0 0,0 0 0,0 0 0,0 0 0,0-1 0,0 0 0,-1 1 0,1 0 0,-1 1 0,0 0 0,1-1 0,-1 1 0,0 0 0,1 0 0,0-1 0,0 1 0,0 0 0,0 0 0,0 0 0,0-1 0,0 1 0,0-1 0,0-1 0,0 1 0,0 0 0,0 0 0,0 0 0,0 0 0,0 0 0,0 1 0,0-1 0,0 1 0,0 0 0,0-1 0,0 0 0,-1 0 0,1-1 0,-1 1 0,1 0 0,-1 0 0,1-1 0,-1 1 0,1 0 0,0-1 0,-1 1 0,1-1 0,-1 2 0,1-1 0,0 1 0,0 0 0,0 0 0,3 0 0,-1 2 0,1 0 0,0 1 0,-1 0 0,2 0 0,-2 0 0,1 0 0,-1-1 0,0 1 0,0-1 0,0 1 0,0 0 0,0 0 0,0-1 0,1 0 0,-1 0 0,0 0 0,0 0 0,0 0 0,1 0 0,-1 0 0,0 0 0,0 0 0,0 0 0,0 0 0,1 0 0,0 0 0,-1 0 0,0 0 0,0 0 0,0 0 0,1 0 0,-1 0 0,0 0 0,0 1 0,0-1 0,0 1 0,0 0 0,1 0 0,0 0 0,-1 0 0,1-1 0,-1 1 0,2 0 0,-1-1 0,0 1 0,-1-1 0,1 1 0,-1-1 0,1 0 0,-1 1 0,0 0 0,1 0 0,-1-1 0,0 1 0,0 1 0,0-1 0,0 0 0,1-1 0,0 1 0,-1-1 0,0 1 0,0 0 0,0 0 0,0 0 0,0 0 0,-1 2 0,0-2 0,1 1 0,-1 0 0,1 0 0,-1 0 0,0-1 0,1 0 0,-1 1 0,1-1 0,0 0 0,0-1 0,0 1 0,0 0 0,0 0 0,0 0 0,0 0 0,0 0 0,0 0 0,-1 1 0,1-1 0,0 1 0,-1-1 0,0 1 0,1 0 0,0 0 0,-1 0 0,1 0 0,-1 0 0,1-1 0,-1 1 0,1 1 0,0-1 0,-1 0 0,1 0 0,-2 0 0,1-1 0,0 2 0,0-1 0,1 0 0,-1 0 0,0-1 0,-1 1 0,1 0 0,0 0 0,-1 0 0,1 0 0,0 0 0,-1 0 0,0 0 0,1 0 0,0 0 0,0 0 0,0 0 0,0 0 0,1-1 0,-1 1 0,1 0 0,0 0 0,0 0 0,0 1 0,0-1 0,-1 0 0,0-1 0,0 1 0,0 0 0,0-1 0,0 2 0,0-1 0,0 0 0,-1 0 0,1 0 0,0 1 0,0-1 0,-1 0 0,1 0 0,-1 1 0,1-1 0,-1 0 0,1 0 0,-1 0 0,1 1 0,0-1 0,0 1 0,0-1 0,-1 0 0,1-1 0,-1 1 0,1 0 0,-1 0 0,1 1 0,0-1 0,0 0 0,0 0 0,0 0 0,0 0 0,0 0 0,-1 1 0,1 1 0,-1-1 0,1-1 0,-1 0 0,0 1 0,1-1 0,-1 1 0,0 0 0,0-1 0,1 0 0,-1 1 0,1-1 0,-1 1 0,0 0 0,0 0 0,0 0 0,0-1 0,0 1 0,0-1 0,0 0 0,0 1 0,0-1 0,0 0 0,0 1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207 252 24575,'-6'-1'0,"0"0"0,3 1 0,0-1 0,0 0 0,0 0 0,-1 0 0,1 0 0,0 1 0,0-1 0,0 1 0,0-1 0,1 1 0,-1-1 0,1 1 0,-1-1 0,0 1 0,0-1 0,-1 0 0,1 1 0,0-1 0,0 0 0,1 0 0,0 1 0,0-1 0,0 0 0,0 0 0,1 0 0,-1 0 0,0 0 0,0 0 0,0 0 0,0 0 0,0 0 0,0 0 0,0 0 0,-1-1 0,1 0 0,0 0 0,0 1 0,0-1 0,1 1 0,0-1 0,-2 0 0,1 0 0,-1 0 0,0-1 0,1 1 0,0 0 0,0 1 0,0-1 0,1 1 0,-1-1 0,0 1 0,1-1 0,-1 0 0,0 0 0,1 0 0,-1 1 0,1-1 0,-1 0 0,1 0 0,-1 0 0,1 0 0,-1 0 0,1 0 0,-1 0 0,1 0 0,-1 0 0,1 0 0,-1-1 0,1 1 0,0 0 0,0 1 0,-1-1 0,1 0 0,0 0 0,0 0 0,0-1 0,-1 1 0,1-1 0,-1 0 0,1 1 0,-1-2 0,0 1 0,1 1 0,0-1 0,-1 0 0,1 0 0,0 1 0,0-1 0,-1 0 0,1 0 0,0 0 0,0 0 0,0 1 0,0 0 0,1-1 0,-1 1 0,0 0 0,1 0 0,-1 0 0,1 0 0,0-1 0,0 1 0,0-1 0,0 2 0,0-1 0,0-1 0,0 1 0,-1 0 0,0-1 0,1 1 0,0 0 0,0 0 0,0 0 0,0 0 0,0 0 0,0 0 0,0 0 0,0 0 0,0 0 0,0-1 0,0 1 0,-1-1 0,0 1 0,1 0 0,0-1 0,0 1 0,-1-1 0,1 1 0,-1-1 0,1 1 0,-1 0 0,1-1 0,-1 1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24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24575,'0'-8'0,"0"1"0,0 2 0,0 0 0,0 1 0,0-1 0,0 2 0,0-1 0,0 0 0,0 0 0,0-1 0,0 0 0,0 1 0,0-1 0,0 1 0,0 0 0,0 0 0,0 1 0,0 0 0,0 1 0,0-1 0,0 1 0,0-1 0,0 1 0,0 0 0,0 0 0,0 0 0,0 0 0,0-1 0,1 2 0,-1-1 0,1 0 0,0 0 0,-1-1 0,1 1 0,1 0 0,-2-1 0,2 2 0,-1-1 0,1-1 0,0 1 0,0 0 0,0-1 0,0 1 0,0-1 0,1 0 0,0 0 0,-1 0 0,0 0 0,0 0 0,1 0 0,-1 0 0,0 0 0,0 1 0,0 0 0,0 0 0,0-1 0,-1 2 0,0-1 0,0 0 0,1 0 0,0-1 0,0 1 0,0 0 0,1-1 0,-1 0 0,1 0 0,-1 0 0,0 1 0,0 0 0,0 1 0,0-1 0,0 0 0,0 0 0,0 0 0,1 0 0,0-1 0,0 1 0,0-1 0,0 1 0,0-1 0,0 0 0,0 1 0,0-1 0,0 1 0,0 0 0,-1-1 0,1 1 0,0 0 0,-1 1 0,0-1 0,0 0 0,1 0 0,-2 1 0,1 0 0,1-1 0,0 1 0,0 0 0,0 0 0,-1 0 0,0 1 0,0-1 0,0 1 0,1 0 0,-1-1 0,1 0 0,-1 0 0,1 0 0,0 0 0,0 0 0,0 1 0,0-1 0,0 0 0,-2 0 0,2 0 0,-1 1 0,0-1 0,1 1 0,-1 0 0,-1 0 0,2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30.5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34 55 24575,'2'11'0,"0"-1"0,1-6 0,0 0 0,0 2 0,0-1 0,1 2 0,-2 0 0,1 0 0,0 0 0,-1 0 0,0-2 0,0 0 0,0-1 0,0-2 0,0 3 0,0-3 0,2 1 0,0 0 0,-1-2 0,2 1 0,-3-10 0,0 3 0,-3-6 0,-2 7 0,-4 1 0,-2 2 0,0 0 0,1 1 0,4 1 0,0 0 0,1 0 0,-2 2 0,2-1 0,-2 0 0,2-2 0,-1 1 0,-1 1 0,1-1 0,-2 1 0,3-2 0,-1 0 0,1-6 0,0 0 0,3-7 0,3 0 0,3 0 0,3-1 0,1-1 0,1 2 0,-2 1 0,-1 3 0,0 3 0,-1 2 0,-1 1 0,-1 1 0,1 0 0,-1 0 0,1-1 0,-1 1 0,0 0 0,0 0 0,0 1 0,-1 0 0,-1 1 0,-1 5 0,0-1 0,-2 4 0,0-3 0,0-1 0,0 1 0,0-1 0,0-1 0,1 2 0,0 0 0,2 0 0,1 1 0,0-1 0,0 1 0,0-1 0,0 1 0,-1 0 0,0 0 0,0 0 0,-1-1 0,0-1 0,0 1 0,-1-1 0,1-1 0,-1 1 0,0 0 0,1-1 0,-1 2 0,0-1 0,0 0 0,0 0 0,0 1 0,-1-1 0,0 0 0,0 0 0,0 1 0,0-1 0,0 2 0,0-2 0,0 0 0,0 0 0,0 0 0,0 1 0,0-2 0,-1 1 0,-1 1 0,0-2 0,-1 1 0,0-1 0,0-1 0,-1 2 0,1-2 0,0-1 0,-2 1 0,2 0 0,-2-1 0,2 0 0,-1 1 0,0-1 0,1 0 0,-2 2 0,2-2 0,0 2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47.91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68 66 24575,'-8'-2'0,"0"1"0,8-1 0,-1-3 0,0 2 0,0-2 0,0 1 0,0 0 0,1 0 0,0-1 0,0 1 0,0 0 0,0 0 0,1 0 0,1 0 0,0 1 0,1 0 0,1 1 0,-1 0 0,1 1 0,0 1 0,0 0 0,0 0 0,0 0 0,0 0 0,0 0 0,0 0 0,0 0 0,0 0 0,0 0 0,1 0 0,-2 0 0,1 0 0,0 1 0,0 0 0,0 3 0,-2-1 0,0 1 0,0-1 0,0 1 0,0-1 0,0 1 0,0-1 0,0 1 0,-1 0 0,1 0 0,-1 0 0,1 0 0,0-1 0,0 1 0,1-2 0,-1-10 0,0 4 0,0-8 0,-3 8 0,0 0 0,0 1 0,-2-1 0,0 2 0,0-1 0,0 1 0,-1 0 0,0 0 0,0 0 0,1 1 0,11 7 0,-5-3 0,8 5 0,-10-6 0,0 0 0,1 2 0,-1 0 0,1 1 0,-2-1 0,0-1 0,0 2 0,0-2 0,0 1 0,0 1 0,0-2 0,0 2 0,0-2 0,0 1 0,0 2 0,0-3 0,0 1 0,-1 0 0,-1-1 0,0 2 0,0-1 0,1-2 0,-2 2 0,1-1 0,-1-1 0,0 2 0,0-2 0,0 1 0,-1-1 0,0 0 0,1 0 0,-2-1 0,2 0 0,-2 0 0,2 0 0,-1 1 0,0-1 0,1 2 0,-1-2 0,1 0 0,-2 1 0,1-2 0,0 1 0,1-1 0,-1 0 0,-1 0 0,1 0 0,0 0 0,-1 0 0,2 0 0,-1 0 0,-1 0 0,2 0 0,-3 0 0,3 0 0,-1 0 0,0-2 0,2 0 0,-1-4 0,1 3 0,1-1 0,0 0 0,0 1 0,-1-2 0,2 1 0,-1 0 0,1 0 0,0-1 0,-1 2 0,0-1 0,0 0 0,-1 0 0,2 0 0,-2 0 0,2 0 0,-1 0 0,0 0 0,1 0 0,-1-1 0,1 2 0,0-2 0,0 2 0,0-2 0,0 1 0,0 0 0,0 0 0,0 0 0,1 1 0,2-1 0,0 2 0,1 0 0,0 0 0,0 1 0,-1-1 0,1 0 0,0 1 0,0 0 0,0 0 0,0 1 0,0-1 0,0 0 0,0 1 0,0-1 0,0 0 0,0 1 0,0-1 0,0 1 0,1 0 0,-2 0 0,2 0 0,-2 0 0,3 0 0,-2 0 0,1 0 0,0 0 0,-2 0 0,1 0 0,0 0 0,0 0 0,1 1 0,-1 0 0,0 0 0,0 1 0,-1-1 0,1 1 0,1-1 0,-2 1 0,1 0 0,-1 0 0,1 0 0,-1 0 0,1 0 0,-1 2 0,-1-2 0,1 2 0,-2 0 0,0-1 0,1 3 0,-2-3 0,1 1 0,-1 1 0,0-2 0,0 2 0,0-2 0,0 1 0,0 1 0,0-2 0,0 3 0,0-2 0,0-1 0,0 2 0,0-1 0,0 1 0,-1-2 0,-1 1 0,0 1 0,1-2 0,-2 0 0,0 0 0,0-1 0,0 1 0,-2-2 0,2 0 0,-2 1 0,2-2 0,0 2 0,-2-2 0,2 1 0,-2-1 0,1 0 0,1 0 0,-2 1 0,1-1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51.92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89 122 24575,'-14'-5'0,"1"1"0,4 2 0,1 1 0,1 0 0,0-1 0,1 1 0,1-1 0,0 0 0,2-1 0,-1 1 0,2-2 0,0 1 0,1-1 0,0-1 0,0 2 0,1-2 0,0 2 0,0-2 0,0 1 0,0 0 0,0-1 0,1 0 0,0 1 0,0 1 0,1-1 0,-1 0 0,2 0 0,-1 2 0,2-1 0,-1 1 0,1 1 0,-1-1 0,2 2 0,-2-2 0,1 2 0,1-1 0,-2 0 0,2 0 0,-1 0 0,0 0 0,-1 0 0,1 0 0,0 0 0,0-1 0,0 2 0,0-1 0,-1 0 0,1 1 0,1-1 0,-1 0 0,-1 1 0,2-1 0,-2 1 0,2 0 0,-1 0 0,0 0 0,0 0 0,0 0 0,0 0 0,0 0 0,-1 0 0,2 0 0,-1 0 0,0 0 0,0 0 0,1 1 0,-2-1 0,1 4 0,-2-1 0,-1 1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1:06.7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37 0 24575,'-13'0'0,"2"1"0,8 1 0,0 0 0,1 2 0,0-1 0,1 2 0,0-1 0,1 0 0,-1 0 0,1 1 0,0-2 0,0 2 0,0-2 0,0 2 0,0-2 0,0 2 0,0-1 0,0 0 0,0 1 0,0-2 0,0 2 0,0 0 0,0-1 0,0 0 0,0 0 0,0 0 0,0 1 0,0-1 0,1 1 0,-1-1 0,1 0 0,0 0 0,0 0 0,0 0 0,1 0 0,-1 0 0,1 1 0,-1 0 0,1 0 0,-1-1 0,0 1 0,0-1 0,0 0 0,0 0 0,0 1 0,1-1 0,-1-1 0,2 1 0,-1-1 0,1 0 0,-1 1 0,0-2 0,2 1 0,0-2 0,0 0 0,1-1 0,-2 0 0,2 0 0,-1 0 0,0 0 0,-1 0 0,2 0 0,-1-1 0,0 0 0,0 0 0,0 1 0,0 0 0,0-1 0,0 0 0,0 0 0,0 1 0,0-2 0,-1 0 0,0-3 0,-1 2 0,-1-1 0,1 1 0,1-1 0,0 2 0,0-2 0,0 2 0,-1-1 0,0-2 0,-1 3 0,-1-3 0,0 1 0,0 0 0,0-1 0,0 2 0,-2-2 0,-1 2 0,1 1 0,-3-1 0,3 2 0,-2-1 0,0-1 0,1 2 0,-1-1 0,1-1 0,0 0 0,-1 1 0,1-1 0,0 1 0,0-2 0,2 1 0,-2 0 0,2-1 0,-1 1 0,1-2 0,-1 2 0,-1-1 0,0 2 0,0-2 0,0 2 0,0-2 0,0 1 0,1 1 0,-1-2 0,1 1 0,-1 0 0,0 0 0,1 0 0,-2 0 0,2 0 0,-1 1 0,-1-1 0,2 1 0,-3 1 0,2 0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2T10:38:47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1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3 24575,'2'1'0,"-1"0"0,-1 0 0,1-1 0,0 1 0,0 0 0,0-1 0,-1 1 0,1-1 0,0 0 0,0 0 0,0 0 0,0 1 0,0-1 0,0 1 0,0-1 0,-1 1 0,1-1 0,-1 1 0,1-1 0,-1 0 0,1 1 0,-1 0 0,0 0 0,0 0 0,0 1 0,0-1 0,-1 1 0,0-1 0,1 0 0,-1 0 0,0 1 0,0-1 0,-1 0 0,1-1 0,0 1 0,0 0 0,0-1 0,0 1 0,0-1 0,0 1 0,0-1 0,0 0 0,0-2 0,1 1 0,0-2 0,-1-1 0,1 1 0,0 0 0,0-1 0,0 1 0,0 1 0,0-1 0,0 2 0,0 0 0,0 0 0,0 0 0,0 1 0,0 1 0,1 0 0,0 2 0,0 0 0,1-1 0,-1-1 0,0 0 0,0-1 0,0 0 0,0 1 0,0-1 0,0 0 0,0 0 0,0 0 0,0 0 0,0 0 0,0 0 0,0 0 0,1 0 0,-1 0 0,0 0 0,0 0 0,0 0 0,0 0 0,0 0 0,0 0 0,0 0 0,-2 0 0,0 2 0,-1-1 0,-1 2 0,0-1 0,0 0 0,1 0 0,0-1 0,1 0 0,0 0 0,1 0 0,0 0 0,0 0 0,0 0 0,0 0 0,0 0 0,0 0 0,0 0 0,0-1 0,0-2 0,1-1 0,1-2 0,0 2 0,1-1 0,-1 1 0,0 1 0,-1 1 0,-1 0 0,0-1 0,0 1 0,-1 0 0,0-1 0,0 1 0,0 0 0,0 0 0,0 0 0,0 0 0,0 0 0,1 1 0,-1-1 0,0 1 0,0 0 0,-1 0 0,1 0 0,-1 0 0,0 0 0,1 0 0,-1 0 0,1 1 0,0-1 0,-1 2 0,1-1 0,-1 0 0,1 0 0,0-1 0,1 1 0,-1-1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10:38:47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16:43.79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16:43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474 0,'-57'0,"-8"0,26 0,-1 0,-2 0,0 0,4 0,1 0,-20 0,21 0,22 0,7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6T03:32:32.978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686 0,'-56'0,"18"0,-4 0,-15 0,-3 0,-2 0,0 0,4 0,3 0,11 0,4 0,-17 0,22 0,20 0,9 0,25 0,9 0,26 1,16 5,-24 0,2 2,9 2,1 2,3 1,-1-1,-3-1,-2 0,-11-3,-4-1,16 1,-30-4,-16-2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80 914 24575,'30'40'0,"8"5"0,-14-16 0,3 0 0,0 1 0,1-1 0,21 23 0,-11-13 0,-15-20 0,-12-15 0,-7-17 0,-5-19 0,-12-20 0,-10-14 0,5 26 0,-3-2 0,-4-4 0,-2 0 0,-1-2 0,1 0 0,-2-1 0,1 1 0,3 5 0,1 3 0,-13-24 0,10 22 0,12 18 0,8 12 0,4 5 0,2 1 0,1-1 0,0-1 0,0 1 0,9 1 0,2 4 0,10 0 0,-3 1 0,-3 0 0,-3-1 0,-6-2 0,-1 0 0,-2-2 0,1-4 0,2-14 0,2-23 0,2-24 0,-5 29 0,0-1 0,-1 3 0,-1 1 0,1-17 0,-2 27 0,-2 18 0,0 12 0,0 17 0,0-8 0,0 11 0,0-12 0,0-1 0,-1-1 0,0-1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33.5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29 24575,'0'-2'0,"0"0"0,0 1 0,0 0 0,0 0 0,0-1 0,0 1 0,0 0 0,0 0 0,1 0 0,-1 0 0,0 1 0,1-1 0,1-1 0,-1 1 0,0-1 0,1 1 0,-1 0 0,0 1 0,0-1 0,0 0 0,0 1 0,1-1 0,-1 0 0,0 1 0,0 0 0,1-1 0,-1 1 0,0 0 0,0-1 0,0 1 0,0-1 0,-1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0 959 24575,'20'-3'0,"-2"1"0,-13 3 0,0 1 0,2 6 0,0 1 0,7 4 0,3-2 0,5 0 0,2-3 0,0-2 0,0-2 0,-3-2 0,-4 0 0,-4-2 0,-6-1 0,-4-1 0,-1-11 0,-2 5 0,-1-6 0,0 9 0,-3 0 0,-1-1 0,0-1 0,0 1 0,1 2 0,0-2 0,2 0 0,-1-3 0,1 1 0,0-3 0,-1 1 0,2 2 0,20 25 0,-6 0 0,14 18 0,-13-10 0,-1 1 0,-1 0 0,3 2 0,0 0 0,0-6 0,-4-5 0,-3-5 0,-3-4 0,-2-2 0,-2 1 0,0 0 0,-1 0 0,0 1 0,3 4 0,4 3 0,4 3 0,0-1 0,-2-3 0,-4-4 0,-2-4 0,2-3 0,6-1 0,12 5 0,15 11 0,14 9 0,-20-8 0,1 1 0,27 14 0,-17-8 0,-21-11 0,-19-12 0,-22-2 0,7-1 0,-11 0 0,12 0 0,1 0 0,0-1 0,0-4 0,1-5 0,-1-3 0,0-3 0,0 4 0,3 0 0,0 2 0,4 3 0,0-1 0,3 2 0,-4 0 0,0-2 0,-4-2 0,-2-4 0,-4-2 0,-2 0 0,1 3 0,3 3 0,4 2 0,4 2 0,3 0 0,0-1 0,-8 4 0,3 0 0,-4 5 0,25 19 0,1-1 0,17 16 0,-5-6 0,4-1 0,0-3 0,-1-4 0,-2-3 0,-1 0 0,2 3 0,6 6 0,7 8 0,7 8 0,-22-20 0,-1 1 0,2 1 0,-1-1 0,1 0 0,-1 0 0,25 20 0,-3-6 0,-3-5 0,-3-4 0,1-3 0,2-1 0,5 0 0,8-1 0,8-3 0,-29-13 0,1-3 0,2-1 0,0-2 0,3-1 0,-1-3 0,0-3 0,-1-3 0,-1-3 0,-2-2 0,-3-4 0,-2-4 0,-3-2 0,-3-3 0,-4-3 0,-2-1 0,-3-4 0,-2-1 0,-3-3 0,-1-2 0,-3-1 0,-1-1 0,-2 1 0,-1 0 0,-2 2 0,-2-1 0,-1 0 0,-1-1 0,0-3 0,-1-1 0,-1-4 0,-2-1 0,-2-8 0,-1-1 0,-3-1 0,0 0 0,-2 1 0,0 2 0,1 5 0,0 4 0,-4-20 0,6 24 0,4 21 0,4 9 0,0 6 0,0 1 0,-2-6 0,-2-9 0,-5-21 0,-1-11 0,-1 3 0,2 12 0,4 20 0,1 10 0,-1 6 0,2-3 0,-4-4 0,-1-12 0,-5-8 0,-3-3 0,0 3 0,2 10 0,6 6 0,2 6 0,1-2 0,-3-5 0,-5-4 0,-1-3 0,1 5 0,4 6 0,4 4 0,3 1 0,1-3 0,-1 0 0,1 1 0,-1 0 0,2 0 0,-2 1 0,-4 0 0,2 1 0,-3 1 0,2-2 0,0-2 0,-3-4 0,1-2 0,1 3 0,2 6 0,3 22 0,0-6 0,-2 12 0,0-15 0,-2-1 0,1 0 0,1-2 0,-1 2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3:32:32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2130 776 24575,'2'-40'0,"4"-2"0,5-1 0,0 10 0,0 13 0,-4 13 0,-4 4 0,1-2 0,0-3 0,-1 0 0,5-11 0,7-12 0,9-15 0,5-12 0,2 5 0,-7 11 0,-7 15 0,-7 14 0,-7 1 0,2-9 0,4-15 0,6-15 0,4-3 0,-3 8 0,-4 15 0,-4 16 0,-2 8 0,-2 4 0,0 18 0,-3-2 0,-4 17 0,-4-2 0,-4 1 0,-3 3 0,-5 3 0,-6 6 0,-5 5 0,-3 0 0,0-4 0,4-8 0,7-8 0,6-8 0,5-5 0,4-4 0,2-2 0,2-1 0,-1-2 0,-3 1 0,-2 1 0,-6 3 0,-4 0 0,-3 1 0,0-2 0,4-2 0,4-1 0,5-2 0,3 2 0,3 1 0,2 1 0,-1 1 0,-2-1 0,0-2 0,-4 1 0,-3 2 0,-5 2 0,-3 0 0,-1 0 0,1-3 0,1-1 0,0-2 0,3 0 0,0-1 0,-1-1 0,1-1 0,-2-1 0,2 0 0,2 0 0,1 0 0,1 0 0,2 0 0,1 0 0,2 0 0,-1 0 0,-3 0 0,-2 0 0,-5 0 0,-1 0 0,2 0 0,1 0 0,5 0 0,2 0 0,3 0 0,-1 0 0,-1 0 0,-6 0 0,-3 0 0,-6 0 0,-4 0 0,-1 0 0,0 0 0,1 0 0,2 0 0,-1 0 0,-2 0 0,-1 0 0,-2 0 0,1 0 0,-1 0 0,3 0 0,2 0 0,0 0 0,-1 0 0,-8 0 0,-12 4 0,-13 6 0,22-2 0,-2 3 0,-2 1 0,-2 1 0,-3 2 0,-1 0 0,-1 0 0,1 0 0,3-2 0,1 0 0,3-1 0,2-1 0,-21 6 0,8-5 0,9-4 0,5-5 0,2-2 0,4-1 0,2 0 0,0 0 0,0 0 0,-4 0 0,-4-1 0,2 0 0,5-2 0,9-1 0,12 1 0,43 0 0,9 4 0,0 0 0,4 1 0,0 1 0,0 1 0,3-1 0,1 1 0,2-2 0,-2 0 0,-1-1 0,-2 0 0,-3-1 0,-2 0 0,-5 0 0,-2 0 0,18 0 0,-19-2 0,-14 1 0,-4-1 0,6 1 0,12 1 0,9 0 0,4 0 0,-3 0 0,-4 3 0,-4 2 0,-5 1 0,-8 1 0,-11-2 0,-10-3 0,-36-7 0,-17-2 0,-7-1 0,-6-1 0,-5-1 0,-2 0 0,21 3 0,-1 0 0,0 0 0,-22-4 0,4 1 0,17 2 0,3 1 0,7 1 0,2 1 0,-17-3 0,21 3 0,13 2 0,9 2 0,5 0 0,0 1 0,-1 0 0,-2-1 0,-1 0 0,-3-2 0,-1 0 0,-2 0 0,1 0 0,5 2 0,5 0 0,58 4 0,12 8 0,1-1 0,6 2 0,0 3 0,0 1 0,-21-6 0,1 1 0,-1-1 0,0 0 0,-1-1 0,0 0 0,19 4 0,-2-2 0,-6-3 0,-1 0 0,-4-2 0,-1-1 0,-5-3 0,-2 0 0,-5-2 0,-2 0 0,28 0 0,-12 0 0,-9 0 0,-5 0 0,1 0 0,5 0 0,3 0 0,5 0 0,1 0 0,-2 0 0,-2 0 0,-3 0 0,-4 0 0,-2 0 0,-3 0 0,-1 0 0,2 0 0,1 0 0,3 0 0,-3 0 0,-2 0 0,-7 0 0,-7 0 0,-7 0 0,-7 0 0,-4-1 0,-1-1 0,4 0 0,8-3 0,12 1 0,11-1 0,3 0 0,-2-1 0,-5-1 0,-8 0 0,-5 0 0,-5 1 0,-2-1 0,-3 1 0,0-3 0,-3-1 0,-2-1 0,-4 0 0,-4 0 0,0 0 0,-2 0 0,0 0 0,0-2 0,0-6 0,-1-8 0,-1-7 0,-3-5 0,-1-5 0,-1-2 0,0-3 0,2 0 0,2 2 0,1 5 0,2 10 0,0 7 0,0 4 0,0 0 0,0-4 0,0-3 0,0 1 0,0 5 0,0 6 0,0 5 0,0-4 0,-1-6 0,-2-7 0,-1-2 0,-1 11 0,1 9 0,-1 32 0,-1-4 0,-5 23 0,-6-13 0,-4 5 0,-4 1 0,-2-2 0,1-3 0,4-6 0,5-6 0,6-3 0,4-6 0,2 0 0,2-1 0,0-1 0,-1 1 0,-2 2 0,-4 0 0,-7 5 0,-6 5 0,-6 5 0,-1 2 0,3 1 0,3-1 0,5-4 0,4-2 0,3-3 0,1-3 0,0 1 0,2-2 0,1 0 0,2-3 0,2-2 0,0-1 0,-2-1 0,-1 3 0,-3 1 0,0 1 0,0-2 0,0 0 0,3-3 0,3-2 0,0 3 0,2-2 0,-1 2 0,0-1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46.4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2 24575,'-1'0'0,"0"-1"0,0 1 0,-1 0 0,1 0 0,0 0 0,0 0 0,0-1 0,0 1 0,0 0 0,1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08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82 60 24575,'0'-6'0,"0"1"0,0 4 0,4 1 0,-3 0 0,4 1 0,-3-1 0,-1 0 0,2 0 0,-1 0 0,1 0 0,-1 0 0,0 0 0,1-1 0,1 0 0,1-1 0,2-1 0,-1 0 0,0 1 0,-2 1 0,-1 0 0,0 1 0,0-1 0,0 1 0,2-1 0,0 1 0,3-2 0,2 0 0,2-1 0,2 0 0,-1 0 0,-2 2 0,0 0 0,-2 0 0,0 1 0,0 0 0,1 0 0,0 1 0,1 0 0,0 1 0,-1 2 0,-1 0 0,-2 0 0,0 1 0,-3-1 0,0 0 0,-1 0 0,0 0 0,1 2 0,2 0 0,1 3 0,1 0 0,-1-1 0,-1-1 0,-3-2 0,-1-1 0,-1-1 0,-1-1 0,0 1 0,0-1 0,-2 1 0,-2-1 0,-14 5 0,-11 4 0,7-5 0,-2 1 0,-1 0 0,-1 0 0,3-2 0,0 0 0,-13 1 0,13-3 0,9-2 0,7-1 0,3 0 0,1 0 0,1 0 0,0 1 0,-2 1 0,-4 3 0,-2 2 0,-2 1 0,0-2 0,3 0 0,3-3 0,2-2 0,2 0 0,1 0 0,-1 1 0,1 0 0,-1 1 0,-1 0 0,0 0 0,-1 1 0,1-1 0,0-1 0,0 0 0,0-1 0,0 1 0,0-1 0,0 1 0,0-1 0,1 0 0,0 0 0,0 1 0,1-1 0,0 2 0,0-1 0,1 0 0,1 1 0,1-2 0,-1 1 0,2-1 0,-1-1 0,1 1 0,-1-1 0,1 0 0,1-1 0,2 1 0,1 0 0,2 0 0,3-1 0,3 1 0,1 0 0,0-1 0,-3 1 0,-3-1 0,-3 0 0,-3 0 0,-1 0 0,-1 1 0,1-1 0,-1 0 0,0 0 0,0 0 0,1 0 0,-1 0 0,0 0 0,0 1 0,1-1 0,0 0 0,1 1 0,1-1 0,0 1 0,0-1 0,-1 1 0,1-1 0,-1 1 0,1 0 0,-1-1 0,1 1 0,1-1 0,1 1 0,1 0 0,4-1 0,1 1 0,1-1 0,0 1 0,-3 0 0,-3 0 0,-1 0 0,-3 0 0,0 0 0,-1-1 0,-1 1 0,0-1 0,1 0 0,1 1 0,-1-2 0,1 1 0,0 1 0,0-1 0,2 0 0,0-1 0,2 1 0,0-1 0,1 1 0,0 0 0,2 0 0,-1 0 0,1 0 0,0 1 0,-2-1 0,-1 0 0,-3 1 0,0 0 0,-2 0 0,0-1 0,-1 1 0,0-1 0,1 0 0,0 0 0,0-1 0,2 1 0,-1-1 0,-2 1 0,0-1 0,-2-1 0,0 1 0,-1-3 0,-2 2 0,0-1 0,-1 1 0,1 0 0,1 1 0,0 0 0,0 1 0,0-1 0,-2 1 0,-2-1 0,-7-2 0,-5 0 0,-6-2 0,-3 1 0,1 2 0,4 1 0,3 2 0,6 0 0,3 0 0,0 0 0,-4 1 0,-8 3 0,-4 1 0,2 1 0,3-1 0,9-2 0,4-2 0,3 0 0,1-1 0,-2 0 0,-2 0 0,-1 0 0,0 0 0,1 0 0,2 0 0,3 0 0,1 0 0,0 0 0,-1 0 0,1 0 0,-1 0 0,1 0 0,-1 1 0,0-1 0,-1 1 0,-1 0 0,0 0 0,0-1 0,1 1 0,-1-1 0,0 1 0,1 0 0,0-1 0,0 1 0,0-1 0,1 0 0,1 1 0,-1-1 0,1 0 0,0 0 0,-1 0 0,1 1 0,0-2 0,0-1 0,1-1 0,1-1 0,0 0 0,0-1 0,0 1 0,0 0 0,0 0 0,0 2 0,1-1 0,-1 1 0,0 0 0,1 0 0,0-1 0,0 1 0,-1 0 0,1-1 0,-1 1 0,1 0 0,-1 0 0,1-1 0,-1 1 0,1 0 0,-1-1 0,1 1 0,0-1 0,0 1 0,0 0 0,0 0 0,0 0 0,0-1 0,1 1 0,-1 0 0,0 0 0,0 0 0,0 0 0,1 0 0,-1-1 0,1 0 0,-1 1 0,1 0 0,-1 0 0,0 0 0,1 1 0,0-1 0,-1-1 0,1 1 0,0 0 0,0-1 0,0 0 0,1 0 0,1-1 0,1 0 0,1 0 0,1-1 0,0 0 0,1 1 0,-1-1 0,1 2 0,-1 0 0,3-1 0,2-1 0,4-1 0,0-1 0,0 2 0,-3 1 0,-4 2 0,-3 0 0,-2 2 0,0 0 0,2-1 0,2 1 0,2 0 0,1-1 0,2 1 0,-1-1 0,1 1 0,0 0 0,-2 0 0,-1 0 0,-2 0 0,1 0 0,1 0 0,0 0 0,-1 0 0,-1 0 0,-2 0 0,-2 0 0,-2 0 0,0 0 0,1 0 0,-1 0 0,1 0 0,-1 0 0,0 0 0,1 1 0,-1 0 0,2 1 0,-2-1 0,0 1 0,1-1 0,0 1 0,0 0 0,2-1 0,0 1 0,0-1 0,1 0 0,-1 0 0,0 0 0,-1-1 0,-2 1 0,0-1 0,1 0 0,-1 1 0,1 0 0,-1 0 0,0 0 0,0 0 0,0 1 0,0 0 0,0 0 0,0 1 0,0 0 0,0 1 0,0 1 0,0 0 0,0 0 0,1-1 0,-1 0 0,-1 0 0,1-1 0,-1-1 0,0 1 0,0-2 0,1 1 0,-1 0 0,1 0 0,0-1 0,0 1 0,0-1 0,0 1 0,0 1 0,0-1 0,0 2 0,1-1 0,0 1 0,1 0 0,-1 0 0,0-1 0,-1 1 0,0-1 0,0-1 0,0 1 0,-1-1 0,-1 1 0,1-1 0,-1 1 0,0-1 0,0 1 0,0-2 0,0 2 0,0 0 0,0-1 0,-2 1 0,1-2 0,-1 1 0,0 0 0,1-1 0,-1 1 0,0 0 0,1-1 0,-2 1 0,1 0 0,-1 0 0,1 0 0,-1-1 0,0 0 0,0 0 0,1 0 0,-2-1 0,1 0 0,-1-1 0,1 0 0,0-2 0,0 0 0,1 0 0,-1 1 0,1-1 0,0 1 0,0 1 0,0-1 0,-1 1 0,-1 0 0,-3-1 0,-3 0 0,-2 0 0,0 0 0,2 1 0,1-1 0,2 1 0,0-1 0,1 1 0,-2-1 0,-3 1 0,-1 0 0,0 0 0,2 1 0,2-1 0,1 1 0,0 0 0,-4 0 0,-4 0 0,-4 0 0,0 0 0,3 0 0,4 0 0,1 0 0,0 0 0,-5 0 0,-4 0 0,-3 0 0,2 0 0,4 1 0,7-1 0,3 1 0,3-1 0,2 0 0,13 2 0,1 0 0,20 2 0,6 2 0,-11-1 0,1 1 0,0 0 0,0 1 0,-4-1 0,-1 0 0,10 3 0,-17-5 0,-4 1 0,-2-2 0,-3 0 0,-1-1 0,-3 0 0,0-1 0,-1 1 0,1-1 0,-1 1 0,2-1 0,-1 1 0,1 0 0,1 0 0,0 0 0,-1 0 0,1 1 0,0-1 0,1 0 0,0 1 0,1-1 0,-1 0 0,0 0 0,-2-1 0,-1 0 0,-1-1 0,0 1 0,1-1 0,-1 1 0,1-1 0,-1 0 0,0 0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24575,'1'-2'0,"-1"0"0,0 1 0,0-1 0,1 0 0,-1 1 0,0 0 0,1 0 0,-1 0 0,0 0 0,1 0 0,0 0 0,0 0 0,0-1 0,0 1 0,2-2 0,2-6 0,2-5 0,1-2 0,1 1 0,-4 5 0,-1 4 0,-2 3 0,0 3 0,0-1 0,-1 1 0,2-2 0,0 0 0,-1 0 0,1 0 0,-1 1 0,-1 1 0,0-1 0,0 0 0,0 1 0,0-1 0,0 0 0,0 0 0,-1 0 0,0 0 0,0 0 0,0 0 0,0 0 0,0 1 0,0-1 0,0 0 0,0 0 0,0 0 0,0 0 0,1 1 0,-1 0 0,1-1 0,1 1 0,-1 0 0,-1 0 0,1-1 0,0 1 0,0-1 0,0 1 0,0 0 0,0-1 0,0 1 0,0 0 0,0-1 0,1 0 0,0 1 0,0-1 0,0 0 0,0 0 0,0 0 0,0 0 0,1 0 0,-1 0 0,0 1 0,1-1 0,-1 1 0,1-1 0,1 0 0,0 0 0,1 0 0,1 0 0,-1 0 0,1 0 0,-1 0 0,1 0 0,0 0 0,-1-1 0,0 1 0,-1 1 0,0-1 0,-1 1 0,1-1 0,-1 1 0,0 0 0,-1 0 0,0 0 0,0 0 0,1 0 0,0 0 0,0 0 0,0 0 0,0-1 0,0 1 0,-1 0 0,0-1 0,0 1 0,-2-1 0,-2 1 0,-1 0 0,-2 0 0,0-1 0,1 1 0,0 0 0,0-1 0,1 1 0,0 0 0,0 0 0,1 0 0,-1 0 0,0 0 0,0 0 0,1 0 0,-1 0 0,0 0 0,0 0 0,0 0 0,0 0 0,-1 0 0,0 0 0,1 0 0,0 0 0,0 0 0,0 0 0,0 1 0,0-1 0,0 0 0,1 1 0,0-1 0,0 0 0,-1 1 0,1-1 0,0 0 0,-1 1 0,0-1 0,1 1 0,-1-1 0,1 0 0,0 1 0,0-1 0,0 0 0,1 0 0,-1 0 0,1 1 0,0-1 0,-1 0 0,1 0 0,0 0 0,-1 0 0,1 0 0,0 0 0,-1 0 0,1 0 0,0 0 0,0 0 0,-1 0 0,1 0 0,1 0 0,2 0 0,0 0 0,3 0 0,1 0 0,0 0 0,1-1 0,-2 0 0,0 0 0,-3 1 0,1 0 0,-1 0 0,0-1 0,0 1 0,1 0 0,-2 0 0,1 0 0,0 0 0,0 0 0,-1-1 0,1 1 0,0 0 0,0-1 0,0 1 0,1-1 0,0 1 0,0 0 0,0 0 0,1-1 0,-1 1 0,0 0 0,0-1 0,0 1 0,0 0 0,1-1 0,-1 1 0,1-1 0,1 1 0,0-1 0,1-1 0,1 1 0,1 0 0,0-1 0,0 1 0,-1 0 0,1 0 0,0 0 0,0 0 0,0 1 0,-1 0 0,-1-1 0,0 1 0,-1 0 0,0-1 0,0 1 0,0 0 0,-1 0 0,-1 0 0,0 0 0,0 0 0,-1 0 0,2 0 0,-1 0 0,1 0 0,1 0 0,1 0 0,1 0 0,2 0 0,2 0 0,-1 0 0,-1 0 0,-2 0 0,-2 0 0,0 0 0,-1 0 0,0 0 0,0 0 0,0 0 0,0 0 0,1 0 0,-1 0 0,0 0 0,-1 0 0,0 0 0,0 0 0,1 0 0,0 1 0,0-1 0,0 0 0,0 1 0,1-1 0,-1 1 0,1 0 0,0-1 0,-1 1 0,0 0 0,-1 0 0,0 0 0,0 0 0,0 1 0,-1-1 0,1 0 0,-1 0 0,0 0 0,-1 0 0,-1 0 0,0 0 0,0 0 0,0 0 0,0 0 0,0 0 0,0 0 0,0 0 0,1 0 0,-1 1 0,1 0 0,1 0 0,0 0 0,0 0 0,0 0 0,0 0 0,0 0 0,-1 0 0,1-1 0,-1 0 0,1 1 0,-1-1 0,0-1 0,0 1 0,0 1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24575,'-2'0'0,"-1"0"0,0 0 0,0 0 0,1 0 0,0 0 0,0 0 0,0 0 0,1 0 0,-1 0 0,1 0 0,0 1 0,-1-1 0,1 1 0,-1-1 0,0 1 0,1-1 0,0 0 0,0-1 0,1 1 0,-1-2 0,1 0 0,0-1 0,0 0 0,0 1 0,1-1 0,0 1 0,1 0 0,0 0 0,-1 1 0,2 0 0,-1 1 0,0-1 0,0 1 0,-1-1 0,1 1 0,-1 0 0,1 0 0,-1 0 0,0 0 0,0 0 0,1 0 0,-1 0 0,1 0 0,-1 0 0,0 0 0,0 1 0,0-1 0,0 1 0,1-1 0,-1 1 0,0 0 0,1 0 0,-1 0 0,0 0 0,1 0 0,-1-1 0,0 1 0,0 0 0,-1 0 0,1-1 0,0 1 0,-1 0 0,1 0 0,-1 0 0,1 0 0,-1 0 0,0 0 0,0 0 0,0-1 0,-1 1 0,1 0 0,-1 0 0,-1 0 0,1 0 0,0-1 0,0 1 0,0 0 0,0 0 0,0-1 0,-1 1 0,1-1 0,-1 0 0,1 0 0,-1 1 0,0-1 0,1 1 0,-1-1 0,0 0 0,1 0 0,0 1 0,-1-1 0,1 0 0,0 0 0,0 1 0,0-1 0,0 0 0,-1 0 0,1 1 0,0-1 0,0 0 0,0 1 0,0-1 0,0 0 0,-1 0 0,1 1 0,0-1 0,0 0 0,1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2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 24575,'-4'0'0,"0"1"0,-1-1 0,0 2 0,-1-1 0,1 1 0,1-1 0,0 0 0,1 0 0,-1 0 0,0 0 0,1 0 0,-1-1 0,1 1 0,0-1 0,0 1 0,0-1 0,0 0 0,1 0 0,-1 1 0,1-1 0,-1 0 0,1 0 0,0 0 0,1 0 0,-1 0 0,0 0 0,1 0 0,-1 0 0,1 0 0,0 0 0,-1 0 0,1 0 0,-1-1 0,0 0 0,1 1 0,-2-1 0,1-1 0,-1 1 0,0 0 0,0-1 0,-2 1 0,0-1 0,0 0 0,-1 0 0,0 1 0,1 0 0,0 0 0,1 0 0,1 0 0,2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3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24575,'0'5'0,"1"0"0,1 2 0,0 1 0,1-1 0,-1 0 0,1-2 0,-2-1 0,1-1 0,-2-1 0,1 1 0,-1-1 0,0 0 0,0 0 0,0 0 0,0 0 0,0-1 0,1 0 0,-1 0 0,0 1 0,1-1 0,-1 0 0,0 1 0,0-1 0,0 1 0,0-1 0,0 1 0,0-1 0,0 1 0,0 0 0,0-1 0,0 0 0,0 0 0,0 1 0,0 0 0,0-1 0,0 1 0,0-1 0,0 1 0,0-1 0,0 1 0,0-1 0,0 1 0,0 0 0,0-1 0,0 2 0,0-1 0,0 0 0,0 0 0,0 0 0,0 0 0,0 0 0,-1 0 0,1 0 0,-1 0 0,0 0 0,0-1 0,1 1 0,-1-1 0,0 0 0,1 1 0,-1-1 0,0 1 0,0 0 0,0 0 0,1 0 0,-2 0 0,1 0 0,0 0 0,0 0 0,0-1 0,0 1 0,1-1 0,-1 1 0,0-1 0,0 0 0,-1 0 0,1 0 0,0 0 0,0 0 0,-1-1 0,0 1 0,-1-1 0,0 0 0,0 0 0,1 0 0,-1 0 0,1 0 0,-1 0 0,1 0 0,0-1 0,0-1 0,0-2 0,1 0 0,0-1 0,0 0 0,1-1 0,0 2 0,1-1 0,0 0 0,1 1 0,1 1 0,0-1 0,-1 2 0,1-1 0,-1 1 0,-1 0 0,1 0 0,-1 0 0,0 1 0,0-1 0,0 1 0,1-1 0,-1 0 0,1 0 0,0 0 0,0 0 0,-1 1 0,0-1 0,1 1 0,0 0 0,-1 0 0,0 1 0,0 0 0,1-1 0,-1 1 0,0 0 0,-1-1 0,1 1 0,1-1 0,-1 1 0,0-1 0,-1 1 0,1 1 0,-1 1 0,0 1 0,0 1 0,0 0 0,0-1 0,-1-3 0,1-2 0,-2-2 0,0 0 0,-1 0 0,0 1 0,1 1 0,-1-1 0,1 1 0,-1 0 0,2 1 0,-1 0 0,2-1 0,-1 1 0,0 0 0,0 0 0,1 0 0,-1 0 0,1 0 0,0 0 0,0 0 0,0 0 0,1 0 0,1 1 0,0 0 0,1 0 0,0 0 0,0 2 0,-1 0 0,-1 2 0,0 0 0,0 0 0,-1 0 0,0 0 0,0-1 0,0 0 0,0 0 0,0 0 0,0 0 0,0-1 0,0 0 0,0 0 0,0 0 0,0 0 0,0-1 0,1 0 0,-1 0 0,0 0 0,1-1 0,-1 1 0,0-1 0,1 1 0,-1 0 0,1-1 0,0 1 0,0 0 0,0 0 0,0 0 0,0 0 0,0 0 0,0 0 0,0 0 0,-1 0 0,1 0 0,0 0 0,0 0 0,0 0 0,-1 0 0,1 0 0,-1 0 0,1-1 0,-1 1 0,1 0 0,-1 0 0,0-1 0,1 1 0,-1 0 0,0 0 0,1 0 0,-1-1 0,0 1 0,1 0 0,-1 0 0,0 0 0,0 1 0,0-1 0,0 0 0,-1 0 0,1 0 0,0 0 0,-1-1 0,0 1 0,-1 0 0,1 0 0,0 0 0,0-1 0,0 1 0,0-1 0,-1 1 0,1-1 0,0 1 0,-1-1 0,1 0 0,-1 0 0,1 0 0,-1 0 0,1 0 0,-1 0 0,1 0 0,0 0 0,0 0 0,-1 0 0,1 0 0,0 0 0,0 0 0,0 0 0,1 0 0,-1 0 0,0 0 0,-1-1 0,1 1 0,-1 0 0,1 0 0,-2 0 0,1 0 0,-2 0 0,-2 0 0,-5 0 0,-9 0 0,-13 0 0,12 0 0,-2 0 0,-2 0 0,-1 0 0,1 0 0,0 0 0,-17 0 0,9-1 0,11-1 0,6 0 0,5 0 0,5 0 0,2 1 0,1 1 0,0-1 0,0 1 0,-1 0 0,0-1 0,-1 1 0,-1 0 0,-3 0 0,-3 0 0,-2 0 0,-3 0 0,2 0 0,2 0 0,4 0 0,2 0 0,3 0 0,1-1 0,0 0 0,1-1 0,0 0 0,2 0 0,1 0 0,3-1 0,5-1 0,5 0 0,3 0 0,1 1 0,-2 1 0,-2 1 0,-5 0 0,-4 1 0,-2 0 0,-2 2 0,-1 0 0,0 3 0,-1 2 0,1 2 0,-1-1 0,2-3 0,-1-2 0,4-1 0,3 0 0,5 0 0,2-1 0,2 0 0,2 0 0,0-1 0,3 0 0,1 0 0,0 0 0,-2 0 0,-2-1 0,-4 1 0,-3-1 0,-1 1 0,-1 0 0,-2-1 0,0 1 0,-1 0 0,-1 0 0,1 0 0,0 0 0,0 0 0,0 0 0,-1 0 0,-1 0 0,1 0 0,-1 0 0,-1 0 0,0 0 0,0 0 0,-1 0 0,1 1 0,-1-1 0,0 0 0,1 0 0,-1 0 0,1 0 0,-1 0 0,0 0 0,0 0 0,0 0 0,-1 0 0,0 0 0,0 1 0,0-1 0,0 0 0,0 1 0,0-1 0,1 0 0,0 1 0,1 0 0,0 0 0,1 0 0,-1-1 0,-1 0 0,-1 1 0,-4-1 0,0 0 0,-5 0 0,2 0 0,0 0 0,0 0 0,2 0 0,0 0 0,0 0 0,0 0 0,1 1 0,0-1 0,0 1 0,0-1 0,1 1 0,-1-1 0,0 0 0,1 1 0,-1-1 0,0 1 0,1 0 0,-1-1 0,0 1 0,0 0 0,0 0 0,0-1 0,0 1 0,-1 0 0,0 0 0,0 0 0,1 0 0,-1 0 0,0 0 0,1 0 0,0-1 0,0 1 0,0 0 0,0-1 0,1 1 0,-1-1 0,1 1 0,-1-1 0,1 0 0,-1 1 0,0-1 0,1 1 0,-1-1 0,-1 0 0,1 1 0,-1 0 0,-1-1 0,1 1 0,-1-1 0,1 1 0,-1-1 0,1 1 0,-1-1 0,0 1 0,0-1 0,0 1 0,1-1 0,0 0 0,0 1 0,1-1 0,-1 1 0,1-1 0,0 1 0,0-1 0,-1 0 0,1 1 0,-1-1 0,1 0 0,-1 0 0,0 0 0,0 0 0,-1 0 0,0 1 0,0-1 0,-1 0 0,1 0 0,1 0 0,-1 0 0,0 1 0,1-1 0,0 1 0,0-1 0,0 0 0,0 0 0,0 0 0,1 0 0,-2 0 0,1 0 0,0 0 0,-1 0 0,0 0 0,0 0 0,0 0 0,0 0 0,1 0 0,-1 0 0,0 0 0,0 0 0,1 0 0,-1 0 0,1 0 0,1 0 0,-1 0 0,0 0 0,0 0 0,0 0 0,-1 0 0,0 0 0,-1 0 0,0 0 0,-1 0 0,1 0 0,-1 0 0,1-1 0,-1 0 0,1 1 0,0 0 0,0 0 0,-1-1 0,1 1 0,-1-1 0,1 0 0,2 1 0,1-1 0,3 0 0,3 1 0,1 0 0,2 0 0,1 0 0,1 0 0,0 0 0,1 0 0,0-1 0,0 0 0,0 0 0,1 0 0,0 1 0,1-1 0,-1 1 0,-2-1 0,-2 1 0,-2-1 0,0 0 0,-1-1 0,0 1 0,0 0 0,-1 0 0,1 0 0,0 0 0,0 0 0,0 0 0,0 0 0,0 0 0,0 0 0,0 1 0,0 0 0,0-1 0,0 1 0,0 0 0,0 0 0,0 0 0,1 0 0,1 0 0,0 0 0,1 0 0,1 0 0,-1 0 0,1 0 0,0 0 0,0 0 0,0 0 0,-2 0 0,1 0 0,-2 0 0,1 0 0,0 0 0,-1-1 0,0 1 0,0-1 0,0 1 0,0-1 0,0 1 0,1-1 0,1 0 0,0 0 0,1 0 0,-1 0 0,1 0 0,0 0 0,-1 0 0,0 1 0,-1-1 0,0 1 0,-2 0 0,0-1 0,-1 1 0,0 0 0,0-1 0,0 1 0,0 0 0,-1-1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3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24575,'-2'0'0,"-1"1"0,0 1 0,0-1 0,0 1 0,0 0 0,1 0 0,0 0 0,1 0 0,0 0 0,0 0 0,0 0 0,1 0 0,-1 0 0,1 0 0,-1 0 0,0 0 0,1 0 0,-1 0 0,1 1 0,-1-1 0,0 1 0,0-1 0,0-1 0,1 1 0,-1 0 0,1 0 0,0 0 0,-1 0 0,1 0 0,0-1 0,-1 1 0,1 1 0,0 0 0,-1-1 0,0 1 0,0-1 0,1 0 0,-1 0 0,1 0 0,0 0 0,0-1 0,0 1 0,0 0 0,0-1 0,0 1 0,0 1 0,0-1 0,0 1 0,0 0 0,0 0 0,0 1 0,0-1 0,1 2 0,0-1 0,-1 1 0,1-1 0,0 1 0,-1-1 0,1 1 0,-1-1 0,1 0 0,-1-1 0,1 1 0,-1 0 0,1-1 0,0 2 0,0-1 0,-1 0 0,1 1 0,0-1 0,0 2 0,0-1 0,0-1 0,0 0 0,0-1 0,-1 0 0,1 0 0,-1-1 0,1 1 0,-1-1 0,1 0 0,-1 0 0,1 0 0,0 0 0,-1 1 0,1-1 0,-1 0 0,0 1 0,1-1 0,-1 0 0,0 0 0,1-1 0,-1 1 0,0 0 0,0 0 0,1 0 0,-1-1 0,0 0 0,0 1 0,0-1 0,0 0 0,0 1 0,0-1 0,0 0 0,0 0 0,0 0 0,-1 0 0,0-2 0,-2-2 0,1-2 0,-1-1 0,0-2 0,1 1 0,-1 0 0,2 2 0,0 0 0,1 2 0,-1 0 0,1 1 0,0 0 0,0 1 0,0 0 0,0 0 0,0 0 0,0 6 0,1 1 0,0 5 0,0-3 0,0-1 0,0-2 0,0-1 0,0 0 0,-1-2 0,0 1 0,0-1 0,0 0 0,0 0 0,0 0 0,0 0 0,1-1 0,-1 1 0,0-1 0,0 1 0,0-1 0,0 0 0,0 0 0,1-1 0,0 0 0,0 0 0,-1 0 0,2 0 0,0 0 0,0-1 0,0 0 0,0 1 0,0-1 0,0 0 0,0 1 0,0-1 0,0 1 0,0 0 0,0 0 0,-1 0 0,0 0 0,0 0 0,0 0 0,0 0 0,0-1 0,0 1 0,0 0 0,0 0 0,0-1 0,0 1 0,0 0 0,0 0 0,0-1 0,0 1 0,0-1 0,0 1 0,-1-1 0,1 0 0,-1 0 0,1 0 0,-1 0 0,1 0 0,0 1 0,-1 0 0,1-1 0,0 1 0,-1-1 0,1 0 0,0 0 0,-1-1 0,1 0 0,-1 1 0,0-2 0,0 1 0,0 0 0,0-1 0,0 0 0,0 1 0,0 0 0,0 0 0,0 0 0,0 1 0,0 0 0,0-1 0,0 1 0,-1-1 0,1 1 0,-1 0 0,0-1 0,1 1 0,0 0 0,-1 0 0,1 0 0,-1-1 0,1 1 0,-1-1 0,0 0 0,0 0 0,1 0 0,-1 1 0,0-1 0,1 0 0,-1 0 0,0 0 0,1 0 0,-1 0 0,0 0 0,1 0 0,-1 0 0,1 1 0,-1-1 0,0 0 0,0 0 0,0 0 0,0 1 0,0-1 0,0 1 0,0-1 0,0 1 0,0 1 0,0 0 0,0 0 0,1 2 0,-1 1 0,1 1 0,0 1 0,0 1 0,0-1 0,0 1 0,0-1 0,0-1 0,1 0 0,-1-1 0,1-1 0,0 1 0,-1-1 0,0 0 0,1 0 0,-1-1 0,0 1 0,0-1 0,0 1 0,0-1 0,0 1 0,0-1 0,0 0 0,0 0 0,1 0 0,-1 0 0,0 0 0,1 0 0,-1 0 0,0 0 0,1 0 0,-1 0 0,0 1 0,1-1 0,-1 0 0,0 0 0,1 0 0,-1 1 0,1-1 0,0 0 0,-1 1 0,1 0 0,-1-1 0,1-1 0,0 0 0,0-2 0,0-1 0,1-2 0,1-1 0,0-2 0,-1 1 0,1 0 0,-1 3 0,0 0 0,0 1 0,-1 0 0,1 1 0,-1-1 0,0 1 0,0 0 0,0 1 0,0-1 0,-1 1 0,1-1 0,0 0 0,0 1 0,0-1 0,0-1 0,1 1 0,-1 0 0,1 0 0,0 1 0,-1-1 0,0 2 0,-4 2 0,1 0 0,-3 4 0,3-2 0,0-1 0,0 1 0,0 0 0,0 0 0,0 0 0,1-1 0,-1 0 0,2 0 0,-1 0 0,1-1 0,-1 0 0,1 0 0,0 0 0,0-1 0,0 0 0,0 0 0,0 0 0,0 0 0,0 1 0,0-1 0,0 1 0,0-1 0,0 1 0,0-1 0,0 1 0,0 0 0,0-1 0,0 1 0,0 0 0,0 0 0,0 0 0,0-1 0,0 1 0,-1-1 0,1 1 0,0-1 0,-1-1 0,1 1 0,0 0 0,-1 0 0,0-1 0,1 1 0,-1-1 0,0 0 0,1 1 0,-1-1 0,0 1 0,0-1 0,0 0 0,-1 1 0,1-1 0,0 0 0,-1 0 0,1 1 0,0-1 0,0 1 0,0-1 0,0 0 0,0 1 0,-1-1 0,1 1 0,0-1 0,1 1 0,-1-1 0,0 1 0,0-1 0,0 0 0,0 0 0,0 0 0,0 1 0,0-1 0,-1 1 0,1-1 0,-1 0 0,1 0 0,0 0 0,0-2 0,1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3.6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24575,'14'0'0,"3"-1"0,-1-1 0,0-1 0,-1-1 0,-4 2 0,-4 0 0,-1 1 0,-1 0 0,1-1 0,0 1 0,1-1 0,1 0 0,1 0 0,1-1 0,1 1 0,0-2 0,0 1 0,-1 0 0,-2 1 0,-2 0 0,-1 0 0,-2 2 0,1-1 0,0 0 0,1-1 0,0 1 0,0 0 0,0 0 0,1 0 0,1 1 0,-1-1 0,2 0 0,1 0 0,0 0 0,2 0 0,1 0 0,2 0 0,1 0 0,1-1 0,0 1 0,-1-1 0,1 0 0,-1 0 0,0 0 0,-1 1 0,0-1 0,-2 0 0,1 0 0,0 0 0,1 0 0,1 0 0,2 0 0,0 0 0,-1 1 0,0 1 0,-1-1 0,-1 1 0,-1 0 0,-1 0 0,-3 0 0,-1 0 0,-2 0 0,0 0 0,2 0 0,2 1 0,1 1 0,1 0 0,0 1 0,1-1 0,-2 1 0,1 0 0,0 0 0,-2 1 0,0-1 0,-3 0 0,-2-1 0,-1 0 0,0 0 0,1-1 0,0 1 0,3 0 0,2 1 0,0 1 0,1-1 0,-2 1 0,-2-1 0,-2-1 0,-1 1 0,0 0 0,-1 0 0,1 0 0,0 1 0,0 0 0,0 0 0,-1 0 0,0 0 0,0 0 0,1 0 0,-1 0 0,0 0 0,0-1 0,-1 0 0,1 0 0,-1 1 0,1 0 0,0 1 0,1 0 0,-1 0 0,1 1 0,-1 0 0,1 1 0,1 2 0,-1 1 0,0-1 0,0-2 0,-2-1 0,0-2 0,-1 0 0,0 2 0,0 1 0,0 1 0,0-1 0,0-2 0,-1-2 0,1-13 0,-2 4 0,1-9 0,-2 9 0,2 2 0,-1 1 0,0-7 0,1-2 0,0-6 0,2 0 0,1 5 0,-1 4 0,-1 3 0,0 3 0,0 14 0,0-4 0,1 11 0,0-4 0,2 11 0,0 7 0,1 3 0,-1-2 0,0-11 0,-2-7 0,0-5 0,-1-3 0,0-2 0,0-2 0,-1 2 0,0 1 0,1 1 0,-1 3 0,0-1 0,0-1 0,1-2 0,0-2 0,-1 0 0,2 0 0,-1 0 0,1 1 0,-1-1 0,1 1 0,1 1 0,-1 1 0,1 3 0,1 1 0,-1 0 0,1-1 0,-1-3 0,-1-1 0,1-1 0,-1 0 0,1-1 0,-1 0 0,0-1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8.7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1002 964 24575,'5'-18'0,"1"-1"0,1-1 0,-1 1 0,-2 6 0,-2 3 0,-1 0 0,-1 0 0,0-4 0,0-3 0,0 1 0,0 0 0,0 5 0,0 5 0,-1-2 0,1-2 0,-2-3 0,1-2 0,-1 2 0,1 4 0,0-2 0,-1-2 0,1-3 0,0 0 0,0 4 0,1 3 0,-1 5 0,1-3 0,-1-4 0,1-5 0,0-1 0,0 3 0,0 5 0,-1 4 0,0 0 0,0-6 0,-1-4 0,-1-3 0,1 1 0,0 6 0,0 4 0,0 1 0,-1-1 0,-1-4 0,-1-2 0,0-1 0,-2-2 0,-1-5 0,-4-9 0,1-2 0,-1 1 0,3 5 0,1 6 0,1 3 0,1 1 0,-1 0 0,1 1 0,0 2 0,0 3 0,1 4 0,1 1 0,-1 3 0,-2 0 0,-2 0 0,-4 1 0,-5 0 0,-4-2 0,-5 0 0,-4 1 0,-5-1 0,-1 1 0,-1 1 0,2-1 0,4 0 0,1 0 0,3-1 0,3 1 0,3-1 0,1 1 0,3-1 0,1 0 0,0-2 0,1 1 0,0-1 0,0 0 0,1 1 0,2 1 0,3 0 0,2 2 0,1 0 0,1 1 0,0 0 0,2 0 0,19 0 0,10-1 0,2 0 0,5-1 0,-2-2 0,2 1 0,1-1-326,6-1 1,1 1 0,0-1 325,-1 0 0,1 1 0,-2 0 0,-4 1 0,-1 0 0,-3 0 0,-2 2 0,-2 1 0,6-1 0,-11 1 0,-7 0 0,-4 0 0,-1 1 976,3-1-976,3 1 0,3 0 0,2 1 0,-2 1 0,-3 0 0,-4 1 0,-5 1 0,-1 0 0,-2 2 0,0 1 0,0 2 0,0 5 0,1 3 0,-1 2 0,0 1 0,-2 1 0,-1-1 0,1-1 0,-2 0 0,-1-3 0,-1-2 0,-1-3 0,1-4 0,0-1 0,1-3 0,1-1 0,0 1 0,0 4 0,0 7 0,-2 14 0,0-7 0,0 2 0,-1 6 0,-1 3 0,-2 4 0,-1 2 0,-2 2 0,-2 0 0,3-13 0,-1 0 0,-2-1 0,-1 0 0,-2 0 0,-1-2 0,-1-1 0,-3-1 0,0-2 0,-11 6 0,-2-3 0,-1-6 0,0-5 0,2-3 0,1-4 0,5-3 0,1-4 0,-16-6 0,11-8 0,5-15 0,13 9 0,2-4 0,-2-5 0,2-2 0,0-3 0,0 0 0,2-1 0,0 0 0,1 3 0,1 0 0,1 5 0,1 1 0,0 1 0,0 1 0,-2-18 0,1 6 0,-1 4 0,-1 4 0,-2 2 0,-1 3 0,-2 2 0,-1 5 0,0 3 0,0 4 0,1 4 0,1 2 0,1 2 0,0 1 0,1 1 0,0 0 0,-1 0 0,-1 0 0,0 0 0,-1 0 0,0 0 0,3 0 0,3 1 0,3 1 0,1 1 0,2 2 0,0 2 0,0 5 0,1 8 0,-3 13 0,-1-11 0,-1 3 0,-1 3 0,-2 2 0,-2 3 0,0 0 0,-1 0 0,0 0 0,0-2 0,1-1 0,0-3 0,1 0 0,0-5 0,1 0 0,-5 13 0,1-7 0,2-8 0,1-3 0,2-5 0,2-2 0,0-1 0,-1 2 0,2 1 0,-1 2 0,1 2 0,1 2 0,0 0 0,1 0 0,1-2 0,0-3 0,0-4 0,1-2 0,1-1 0,1-1 0,4 1 0,3 0 0,3-1 0,3-2 0,2-1 0,3-1 0,2-1 0,7-4 0,9-6 0,-15 2 0,1-1 0,3-1 0,1-1 0,1-1 0,-1 0 0,-1 0 0,-1 1 0,-4 2 0,-1 1 0,14-3 0,-9 5 0,-4 3 0,-3 3 0,-2 2 0,-2 1 0,-1 3 0,-2 2 0,-2 0 0,-2-2 0,-3 0 0,-3-3 0,-11-1 0,-12-1 0,-19 0 0,14-1 0,-1 0 0,-5 0 0,-2 0 0,0 0 0,0 0 0,1-2 0,1 0 0,3-2 0,3 0 0,-13-9 0,14-2 0,11 3 0,6 4 0,5 1 0,3 0 0,3-4 0,3-7 0,4-9 0,3-10 0,-7 16 0,0-2 0,1-3 0,0-1 0,0-5 0,-1-2 0,-1 6 0,0-2 0,0 1 0,2-13 0,0 0 0,-1 3 0,0 1 0,-1 6 0,0 1 0,2-9 0,0 5 0,-3 17 0,-2 13 0,-1 5 0,0 11 0,-1 2 0,-1 15 0,0 8 0,0-12 0,0 1 0,-2 4 0,1 2 0,-1 2 0,-1 1 0,0-4 0,1 0 0,-1-4 0,1-1 0,-1 11 0,1-13 0,1-10 0,1-6 0,-1-5 0,0-14 0,1 6 0,0-10 0,5 6 0,19-12 0,-4 5 0,1-1 0,5-4 0,1-1 0,2-1 0,-2 0 0,-6 4 0,-1 2 0,9-10 0,-12 9 0,-9 8 0,-4 4 0,-3 4 0,-5 0 0,-3 0 0,-6-3 0,-4 0 0,-5-2 0,-2-1 0,0 0 0,4 2 0,6 2 0,6 2 0,5 1 0,22 4 0,8 4 0,0-1 0,3 1 0,1 1 0,1 0 0,3 1 0,1 0 0,-4 0 0,-1 0 0,-5-1 0,-2 0 0,13 6 0,-16-2 0,-8-2 0,-7-2 0,-4-1 0,-1 0 0,-1 3 0,0 4 0,-1 7 0,-5 5 0,-6 5 0,-10 5 0,7-16 0,-1 0 0,-3 1 0,-1 0 0,-2 0 0,0 0 0,-1 0 0,-1 0 0,0-1 0,-1-1 0,1-1 0,0 0 0,1-3 0,0 0 0,1-3 0,0-1 0,-19 5 0,5-6 0,3-3 0,5-4 0,5-4 0,5-4 0,4-1 0,5-1 0,4 3 0,1 2 0,0 1 0,-3 2 0,-2 0 0,-1 0 0,0 0 0,4 0 0,41-15 0,-9 1 0,4-3 0,2 0 0,3-2 0,1-2-246,-9 4 0,2-1 0,-1 0 0,0-1 143,-1 1 1,1-1 0,-1 0 0,0 1 102,3-3 0,-1 0 0,-2 2 0,7-5 0,-3 2 0,-11 8 0,-3 3 0,4-3 0,-10 7 0,-7 4 0,-4 3 983,-14 4-573,-2 9-410,-1 0 0,-1 3 0,-3 7 0,0 3 0,-2 2 0,0 2 0,-2 2 0,2 0 0,3-4 0,3-3 0,-5 11 0,12-14 0,14-11 0,7 2 0,11 7 0,10 5 0,-12-10 0,1 0 0,0-2 0,-1 0 0,18 9 0,-9-8 0,-10-6 0,-7-4 0,-6-2 0,-6-1 0,-8-5 0,-3-4 0,-4-5 0,4 0 0,3-2 0,4-1 0,8-4 0,9-2 0,4 0 0,3 3 0,-4 6 0,-6 5 0,-5 5 0,-4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4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 24575,'-7'0'0,"1"0"0,1 0 0,2 0 0,1 0 0,1-1 0,1-1 0,0 0 0,0-1 0,1 1 0,0 1 0,-3 4 0,0 0 0,-2 2 0,1-2 0,1 0 0,-1 0 0,0 0 0,0 0 0,1-1 0,0 1 0,0-1 0,0 1 0,-1-1 0,0 1 0,0-1 0,0 0 0,0 0 0,0 0 0,0 0 0,1 0 0,0 0 0,0 0 0,1 0 0,-1-1 0,1 1 0,1 0 0,-1 0 0,0-1 0,1 1 0,-1 0 0,1 0 0,-1 0 0,0 1 0,1-1 0,-1 1 0,1 0 0,-1 0 0,1 0 0,0 1 0,-1-1 0,1 1 0,-1 0 0,0 1 0,1-1 0,-1-1 0,0-1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37.8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0 24575,'-8'4'0,"2"0"0,1 0 0,1 0 0,1 0 0,1-1 0,1-1 0,0 0 0,1 0 0,-1-1 0,1 0 0,-1 0 0,1 0 0,0 0 0,0 1 0,0-1 0,0 0 0,0 1 0,0-1 0,0 1 0,0-1 0,0 1 0,0-1 0,0 1 0,-1 0 0,1 0 0,0 0 0,0-1 0,-1 2 0,1-1 0,-1 1 0,0 1 0,0-1 0,0 1 0,0 1 0,0-1 0,0 0 0,0 0 0,0 0 0,-1 0 0,1 1 0,0-1 0,0 1 0,-1 0 0,1-1 0,0 0 0,0 0 0,0 0 0,1-1 0,-1 1 0,0 0 0,1 0 0,-1 0 0,0 0 0,1 0 0,-1 0 0,1 0 0,-1 0 0,1 0 0,0 0 0,-1 0 0,1 0 0,-1 0 0,1 1 0,0-1 0,0 1 0,-1-1 0,1 1 0,-1 0 0,1 0 0,-1 0 0,1 0 0,-1 0 0,1-1 0,-1 1 0,1-1 0,-1 0 0,0 0 0,1 1 0,-1-1 0,1 1 0,-1 0 0,1-1 0,-1 0 0,1-1 0,-1-1 0,1 1 0,0 0 0,0 0 0,0 0 0,0 1 0,0 0 0,0 1 0,-1 0 0,1 0 0,0 1 0,-1 0 0,1 0 0,-1-1 0,0-1 0,1 0 0,-1-1 0,0 1 0,1 1 0,-1-1 0,-1 2 0,1-1 0,0 2 0,-1-1 0,1 1 0,-1-1 0,0 1 0,1-2 0,-1 0 0,1-1 0,0-1 0,0-1 0,1-1 0,-1 0 0,1 0 0,-1 0 0,1 0 0,-3-4 0,1-2 0,-1-3 0,2 0 0,0 2 0,1-1 0,0 2 0,0-1 0,0 2 0,1 0 0,0 1 0,0 0 0,-1 1 0,1 0 0,-1 0 0,1 1 0,-1-1 0,1 1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4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11 24575,'-3'1'0,"1"0"0,1-1 0,0 0 0,0-1 0,-1 1 0,1-1 0,0 0 0,1 0 0,-1 0 0,1 0 0,0-1 0,0 1 0,0-1 0,0 1 0,0 0 0,-2 5 0,2-3 0,-2 5 0,1-4 0,1 2 0,0-1 0,0 0 0,0 0 0,0-1 0,1-1 0,-1 0 0,2-1 0,0 0 0,1 0 0,-1 0 0,1 0 0,0 0 0,-1 0 0,0 0 0,-1 0 0,1 0 0,-1 1 0,0 0 0,-1 1 0,1 0 0,-1 0 0,0 0 0,0 0 0,1 0 0,-1 0 0,0 0 0,0 0 0,0 0 0,0 1 0,0-1 0,0 0 0,0 0 0,0 0 0,0 0 0,0 0 0,0 0 0,0 0 0,0 0 0,0 0 0,0 0 0,0 0 0,-1 0 0,1-1 0,-1 1 0,1-1 0,0 1 0,-1-1 0,1 1 0,0 0 0,-1-1 0,1 1 0,-1 1 0,1-1 0,-1 0 0,1-1 0,-1 1 0,0-1 0,1 1 0,0-1 0,-1 1 0,1-1 0,0 0 0,-1 1 0,1-1 0,0 0 0,0 1 0,0-1 0,0 1 0,0-1 0,0 1 0,0 0 0,0 0 0,0 0 0,0 0 0,0 1 0,0-1 0,0 0 0,0 0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0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96 100 24575,'5'0'0,"-1"-1"0,0 1 0,0-1 0,0 0 0,0 0 0,-1 0 0,0 0 0,0 0 0,0-1 0,-1 1 0,0 0 0,0 0 0,-1 0 0,1 1 0,-1 0 0,0-1 0,1 1 0,-1-1 0,-1 0 0,-2 0 0,-1-1 0,-3 1 0,0 1 0,0 0 0,1 0 0,1 1 0,0 0 0,1 1 0,0 0 0,0 0 0,1 0 0,-1 0 0,1-1 0,1 0 0,-1 1 0,0-1 0,0 0 0,1 0 0,-1 0 0,0 0 0,0 1 0,1-1 0,-2 0 0,1 1 0,0-1 0,-1 1 0,0 0 0,-1-1 0,0 1 0,0 0 0,-1 1 0,0-1 0,0 0 0,0 1 0,1-1 0,0 0 0,1 0 0,0 0 0,0 0 0,1-1 0,0 0 0,-1 0 0,2-1 0,-1 0 0,0 0 0,0 0 0,1 0 0,0 0 0,0-1 0,0 0 0,1-1 0,1-1 0,1 0 0,1-1 0,0 0 0,1 1 0,0-1 0,-1 1 0,0 0 0,-1 1 0,0 1 0,-1 0 0,1 0 0,-1 1 0,0-1 0,1 1 0,0-1 0,-1 1 0,0 0 0,0 0 0,0-1 0,0 1 0,0-1 0,0 0 0,0 1 0,0-1 0,1 0 0,-1 1 0,0-1 0,1 1 0,-1-1 0,1 1 0,0-1 0,-1 1 0,1-1 0,0 1 0,-1-1 0,0 1 0,1-1 0,-1 1 0,0-1 0,1 1 0,-1-1 0,0 1 0,0 0 0,0-1 0,1 1 0,0-1 0,-1 1 0,0-1 0,1 1 0,-1 0 0,1 0 0,-1-1 0,1 1 0,0 0 0,1-1 0,0 1 0,0-1 0,0 1 0,0-1 0,-1 1 0,1 0 0,-1-1 0,1 1 0,-1 0 0,1 0 0,0-1 0,-1 1 0,1 0 0,0-1 0,-1 1 0,1 0 0,-1-1 0,0 1 0,0 0 0,1-1 0,-1 1 0,0-1 0,0 1 0,0-1 0,0 1 0,1 0 0,-1-1 0,1 1 0,-1-1 0,1 1 0,-1-1 0,2 1 0,-1 0 0,0-1 0,1 1 0,0-1 0,0 1 0,0-1 0,1 1 0,0-1 0,-1 0 0,0 1 0,0-1 0,0 1 0,-1-1 0,0 0 0,0 1 0,0 0 0,0 0 0,-1-1 0,1 1 0,-1 0 0,1 0 0,0-1 0,-1 1 0,1 0 0,-1 0 0,1-1 0,0 1 0,0-1 0,0 1 0,0 0 0,0-1 0,0 1 0,0 0 0,0 0 0,0-1 0,0 1 0,-1-1 0,1 1 0,-1-1 0,1 1 0,-1-1 0,1 1 0,0-1 0,0 1 0,-1-1 0,0 1 0,0-1 0,0 1 0,0-1 0,1 1 0,-1-1 0,1 0 0,0 1 0,0-1 0,0 1 0,1-1 0,0 1 0,1 0 0,0-1 0,0 1 0,1-1 0,0 0 0,1 0 0,0 0 0,1 0 0,0 0 0,1 0 0,0 0 0,1 0 0,-1 0 0,1 0 0,-2 0 0,0 0 0,-2 0 0,0 0 0,-1 0 0,-1 0 0,0 0 0,-1 0 0,0 0 0,0 0 0,-1 0 0,0 1 0,0-1 0,0 1 0,-1-1 0,1 1 0,-1 0 0,0-1 0,1 1 0,0 0 0,0 0 0,0-1 0,2 1 0,0-1 0,0 1 0,1 0 0,-1-1 0,1 0 0,-1 1 0,0-1 0,0 1 0,0-1 0,0 0 0,0 1 0,0-1 0,2 1 0,0 0 0,1-1 0,2 1 0,1 0 0,0-1 0,0 1 0,0 0 0,-1 0 0,-1 0 0,-1 0 0,0-1 0,-3 1 0,0 0 0,-1 0 0,-2 0 0,0 0 0,-5-2 0,0 1 0,-4-1 0,3 1 0,-1 1 0,2 0 0,-1 0 0,1 0 0,0 0 0,1-1 0,-1 1 0,0 0 0,0 0 0,0 0 0,-1 0 0,0 0 0,0 0 0,0 0 0,1 0 0,-1 0 0,1 0 0,-1 0 0,0-1 0,-1 1 0,1 0 0,-1-1 0,0 1 0,0 0 0,2 0 0,0-1 0,1 1 0,1 0 0,0 0 0,0 0 0,0 0 0,0 0 0,1 0 0,-1 0 0,1 0 0,-1 0 0,1 0 0,-1 0 0,1 0 0,-1 0 0,8 0 0,-1 0 0,6 0 0,-2 0 0,1 0 0,2 0 0,-2 0 0,0 0 0,-1 0 0,0 0 0,0 0 0,2 0 0,-1 0 0,-1 1 0,0-1 0,0 0 0,-1 1 0,0 0 0,0 0 0,-2 0 0,-1 0 0,-2 0 0,0 0 0,-1 0 0,1 0 0,-1 0 0,0 0 0,1 0 0,-1 0 0,0 0 0,-1-1 0,1 1 0,0 0 0,0-1 0,0 1 0,0 0 0,0-1 0,0 1 0,0 0 0,0 0 0,0 0 0,0 0 0,1 1 0,-1 0 0,1-1 0,0 1 0,0 0 0,0 0 0,0 0 0,-2-1 0,-2 0 0,-2 0 0,-4 0 0,-4 0 0,-2-1 0,-1 1 0,0-1 0,-1 0 0,-3 0 0,-3 0 0,-2 0 0,-1 0 0,2 2 0,3-1 0,2 1 0,5 0 0,2 0 0,2 0 0,1-1 0,2 0 0,-1 0 0,0 0 0,0-1 0,-1 1 0,1 0 0,-1 0 0,0 1 0,0-1 0,-1 1 0,-1-1 0,-2 2 0,-1-1 0,-2 0 0,-1 2 0,-1-1 0,0 0 0,-2 1 0,0-1 0,-1 1 0,3 0 0,2-2 0,4 0 0,1 0 0,2-1 0,1 1 0,1-1 0,0 1 0,0-1 0,1 1 0,-1 0 0,0 0 0,-1 0 0,-1 0 0,0 0 0,-1 0 0,-1 0 0,1 0 0,1 0 0,1 0 0,1-1 0,0 1 0,1 0 0,0 0 0,0-1 0,0 1 0,1-1 0,0 0 0,0 0 0,1-1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22 24575,'3'-2'0,"-1"0"0,1 0 0,0 1 0,-1 0 0,0 0 0,0 0 0,0 1 0,0-1 0,-1 1 0,2-1 0,-1 0 0,0 0 0,1 1 0,0-1 0,0 1 0,-1-1 0,1 0 0,0 1 0,-1-1 0,1 1 0,-1-1 0,0 1 0,0-1 0,1 0 0,-1 1 0,1 0 0,-1-1 0,0 1 0,0 0 0,0 0 0,0 0 0,1 0 0,0 0 0,0 0 0,1 0 0,-1 0 0,0 0 0,1 0 0,0 0 0,-1 0 0,1 0 0,0 0 0,-1 0 0,-1 1 0,1-1 0,-1 1 0,0-1 0,0 1 0,-1-1 0,1 1 0,-1-1 0,0 1 0,0-1 0,0 1 0,0-1 0,0 1 0,1 0 0,-1 0 0,0 0 0,1 0 0,-1 0 0,1 0 0,-1 0 0,0 0 0,0 1 0,0-1 0,0 1 0,0-1 0,0 1 0,0-1 0,-1 0 0,1 0 0,0 0 0,-1 0 0,1 0 0,0 0 0,-1 0 0,1 0 0,-1 1 0,0-1 0,0 0 0,0 0 0,0 0 0,0 1 0,0-1 0,0 0 0,-1 1 0,1-1 0,-1 1 0,-1-1 0,1 0 0,0 0 0,0 0 0,0 0 0,-1 1 0,1-1 0,0 0 0,0 0 0,-1 0 0,1 0 0,0-1 0,0 1 0,-1-1 0,1 1 0,0-1 0,0 1 0,-1-1 0,1 0 0,-1 1 0,1-1 0,-1 0 0,0 0 0,1 1 0,-1 0 0,0-1 0,0 1 0,0 0 0,0 0 0,0 0 0,0 1 0,-1-1 0,1 0 0,-1 0 0,-1 1 0,1-1 0,-1 1 0,0-1 0,0 1 0,1-1 0,-1 1 0,0-1 0,0 0 0,0 0 0,0 0 0,0 1 0,0-1 0,-1 0 0,0 0 0,0 0 0,0 0 0,0-1 0,0 1 0,0 0 0,1-1 0,0 1 0,0-1 0,1 0 0,0 0 0,0 0 0,0 0 0,0 0 0,0 0 0,0 0 0,0-2 0,1 1 0,0-2 0,1 1 0,0-1 0,1 0 0,0-1 0,1 0 0,0 1 0,2 0 0,1 0 0,0 2 0,0-1 0,0 1 0,1 1 0,-1-1 0,0 1 0,-1 0 0,0 0 0,0 0 0,-1 0 0,1 0 0,0 0 0,-1 0 0,0 0 0,0-1 0,1 1 0,-1-1 0,1 1 0,0-1 0,0 0 0,0 1 0,0-1 0,0 0 0,0 0 0,1-1 0,0 1 0,0 0 0,0-1 0,0 1 0,0 0 0,-1 0 0,1 0 0,-1 0 0,-1 0 0,0 1 0,0-1 0,0 1 0,0-1 0,0 1 0,-1 0 0,1 0 0,-1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57 24575,'0'5'0,"0"1"0,0 0 0,0 1 0,0 0 0,0 0 0,0 0 0,0-1 0,0-1 0,0 0 0,0-1 0,0 0 0,0-1 0,0-1 0,0 1 0,0-1 0,0 0 0,0 0 0,1-1 0,-1 1 0,0 0 0,1-1 0,-1 1 0,0-1 0,0 1 0,1-1 0,-1 1 0,1 1 0,-1-1 0,1 0 0,0 1 0,-1-1 0,1 1 0,-1-1 0,1 0 0,-1 1 0,1-1 0,-1 1 0,1-1 0,-1 1 0,1-1 0,-1 1 0,1-1 0,-1 0 0,1 0 0,-1-1 0,1 1 0,-1-1 0,0 0 0,1 1 0,-1-1 0,1 0 0,-1 1 0,1-1 0,-1 1 0,1-1 0,-1 1 0,1-1 0,0 1 0,0 0 0,0 0 0,0 0 0,0 0 0,0 0 0,1 0 0,-1-1 0,1 1 0,-1 0 0,1-1 0,-1 0 0,0 0 0,0-1 0,1 0 0,-1 0 0,-1-2 0,1-2 0,-1-1 0,-1-4 0,1-1 0,-1 0 0,0 1 0,0 3 0,0-1 0,1-1 0,0 0 0,0 1 0,0 0 0,0-1 0,-1-2 0,1-2 0,0 0 0,-1 1 0,1 1 0,0 3 0,-1 2 0,1 2 0,-1 1 0,1 1 0,-1 0 0,0 0 0,0 1 0,-1-2 0,1 1 0,0-1 0,0 1 0,-1-1 0,1 0 0,-1-1 0,-1 0 0,1-1 0,0-1 0,0 1 0,1 0 0,0 1 0,0-1 0,1 0 0,-1-1 0,1 2 0,-1-1 0,1 2 0,-1 1 0,1-1 0,0 1 0,2 2 0,1 1 0,1 2 0,-1 1 0,0 0 0,-1-1 0,0 1 0,1-1 0,0 1 0,-1 0 0,1 0 0,0-1 0,-1 0 0,0 0 0,1 1 0,-1-1 0,0 0 0,0 1 0,0-1 0,-1 0 0,1 0 0,-1 0 0,1 0 0,-1 1 0,0-1 0,-1 0 0,1 0 0,0 0 0,-1 1 0,0-1 0,0 0 0,0 1 0,0-1 0,0 1 0,0-1 0,0 0 0,0 0 0,0 0 0,0 0 0,0 1 0,0 0 0,0 0 0,0-1 0,0 1 0,0-1 0,0 0 0,0 0 0,0 0 0,0 1 0,0-1 0,0 1 0,0-1 0,0 1 0,-1-1 0,1 1 0,-1-2 0,0 1 0,0-1 0,0 0 0,0-1 0,0 1 0,0-1 0,0 0 0,1 0 0,-1 0 0,0-1 0,0 1 0,-1 0 0,1-1 0,-1 1 0,1-1 0,-1 1 0,-1-1 0,1 0 0,-1 0 0,0 0 0,1-1 0,-1 0 0,0 0 0,-1 0 0,1 0 0,0 0 0,-1 0 0,1 0 0,0 0 0,1 0 0,0-2 0,0 1 0,0-2 0,0 1 0,1-1 0,0 0 0,1-1 0,-1 1 0,0-1 0,1 0 0,0 1 0,0 0 0,0 0 0,0 0 0,0 1 0,0-1 0,0 1 0,0 0 0,0 0 0,0 0 0,0 1 0,0-1 0,0 1 0,0-1 0,0 1 0,0-1 0,0 0 0,0-1 0,0 0 0,0-2 0,-1-1 0,-1-4 0,0-2 0,0-2 0,0 1 0,0 2 0,0 3 0,2 3 0,-1 2 0,1 1 0,-1 1 0,1 0 0,-1 0 0,1 0 0,0-1 0,-1 1 0,1-1 0,0 1 0,-1 0 0,1-1 0,-1 1 0,1 0 0,-1-1 0,0 1 0,1-1 0,-1-1 0,0 1 0,-1 0 0,1 1 0,0 0 0,-1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25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24575,'-1'7'0,"0"3"0,1 2 0,0 1 0,0 1 0,0-3 0,0 0 0,-1-1 0,0-2 0,1 0 0,-1-2 0,1 0 0,0-1 0,-1 1 0,1-1 0,0 0 0,0 1 0,0 0 0,0 1 0,0 0 0,0-1 0,1 0 0,-1 0 0,2 0 0,-1 1 0,1 0 0,-1 0 0,1 1 0,0-1 0,-1 0 0,1 1 0,0 0 0,0 0 0,-1-1 0,1 0 0,-1-1 0,1 1 0,0-1 0,0 2 0,0 0 0,0 1 0,0 0 0,1-1 0,-1 0 0,1-1 0,-1 0 0,-1 0 0,1-1 0,-1 0 0,1 0 0,-1 1 0,0-1 0,0 0 0,0-1 0,0 0 0,0-2 0,-1-1 0,0 0 0,1 0 0,-1 0 0,0 0 0,0-1 0,0 0 0,0 1 0,1-1 0,-1 0 0,1 1 0,-1 0 0,1 0 0,-1 0 0,1 1 0,0 0 0,1 1 0,-1 0 0,0 0 0,-1-1 0,1 0 0,0-1 0,0 1 0,0-1 0,0 1 0,-1-1 0,1 1 0,0-2 0,0 1 0,0-1 0,0-1 0,-1 1 0,1 0 0,0 0 0,0-1 0,0 1 0,0-1 0,1 0 0,-1 0 0,1-1 0,-1-1 0,0 0 0,1-1 0,-1 0 0,0 0 0,1 0 0,-1 2 0,0-1 0,0 0 0,0 0 0,0-1 0,0 1 0,-1 1 0,1-1 0,1 0 0,-1 0 0,1 1 0,-1-1 0,1 1 0,0 0 0,-1 0 0,0-1 0,1 1 0,-1 1 0,0-1 0,0 0 0,0 0 0,0 1 0,-1-1 0,1-1 0,0 1 0,0 0 0,-1 0 0,1-1 0,0 1 0,0-1 0,0 1 0,-1 0 0,1-1 0,0 1 0,0 0 0,0-1 0,0 1 0,0-1 0,0 1 0,0-1 0,-1 1 0,0-1 0,1 0 0,-1 0 0,1 0 0,-1 0 0,0 0 0,0 0 0,0 0 0,0 0 0,0 1 0,0-1 0,0 1 0,0 0 0,0-1 0,-1 1 0,0-1 0,0 0 0,-1 1 0,1-1 0,0 0 0,0 0 0,0 1 0,1-1 0,-1 1 0,1-1 0,-1 0 0,1 1 0,-1-1 0,1 0 0,-1 1 0,1-1 0,-1 0 0,0 1 0,0-1 0,1-1 0,-1 1 0,0 0 0,0 0 0,0 1 0,0-1 0,0 0 0,-1 1 0,0-1 0,1 0 0,-1 1 0,0-1 0,1 1 0,-1 0 0,1-1 0,0 1 0,-1-1 0,1 0 0,-1 1 0,1-1 0,0 1 0,0-1 0,0 1 0,0 1 0,0 4 0,2 1 0,0 5 0,2 1 0,-1 0 0,1-1 0,-2-1 0,0-3 0,0-1 0,0-1 0,-1 0 0,1-1 0,-1 1 0,0-1 0,0 0 0,1-1 0,-1 0 0,1-1 0,-1 1 0,1-1 0,-1-6 0,-1 0 0,-1-6 0,-1 0 0,-1 0 0,0 0 0,1 3 0,2 2 0,-1 2 0,1 0 0,1 1 0,-1 0 0,1 0 0,-1 0 0,1 0 0,-1 0 0,0-1 0,0 0 0,0 0 0,0-1 0,0 1 0,0-1 0,0 1 0,-1-1 0,0 1 0,1 0 0,0 0 0,0 1 0,1 1 0,0 1 0,2 0 0,2 1 0,1 1 0,2 0 0,-1 2 0,3 0 0,2 0 0,2-1 0,1 1 0,1-2 0,-2 1 0,-3 0 0,-2-1 0,-2 1 0,-1 0 0,-1 0 0,-1-1 0,-1 0 0,0 0 0,1-1 0,-1 1 0,0-1 0,1 1 0,-1-1 0,0 1 0,0-1 0,0 0 0,0 0 0,1 0 0,-1 0 0,1 0 0,1 0 0,0 0 0,1-1 0,1 0 0,0 0 0,0-1 0,1 1 0,0-1 0,0 1 0,0 0 0,1 0 0,0 0 0,0 0 0,1 0 0,-1 0 0,1 0 0,-1 1 0,-1-1 0,1 1 0,0-1 0,0 1 0,2-1 0,2 0 0,1-1 0,-1 2 0,0-1 0,-1 1 0,-3 0 0,-1 0 0,-1 0 0,0 0 0,-2 1 0,1 0 0,0 0 0,1 1 0,-1 0 0,1 0 0,1 0 0,0 0 0,2 0 0,1 0 0,4 0 0,2 1 0,3-1 0,2 1 0,1 1 0,0-2 0,0 1 0,-2 0 0,-2-1 0,0-1 0,-1 0 0,-1 0 0,-2-1 0,0 0 0,0 0 0,2 0 0,-1 0 0,0-1 0,-2-1 0,-2 0 0,-1-1 0,-5 1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08.67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1309 0 24575,'0'15'0,"0"-2"0,0-5 0,0 0 0,0-2 0,0-1 0,0 0 0,1-2 0,1 1 0,0-1 0,0 2 0,-1-2 0,-1 1 0,1 1 0,0-1 0,1 1 0,0 0 0,-1 2 0,1 2 0,0 0 0,0 0 0,-1 1 0,0 0 0,1 0 0,-2 1 0,1 0 0,-1 0 0,0-1 0,1-1 0,-1 1 0,0-2 0,0 1 0,0 0 0,0 0 0,0 2 0,0 1 0,0 0 0,0 0 0,-1-1 0,1-1 0,-2-2 0,1 0 0,-1 0 0,0 0 0,-1 1 0,0 0 0,1-1 0,0-2 0,0 0 0,0 0 0,1-1 0,0 1 0,0-1 0,-1 0 0,1 0 0,1-1 0,-1 0 0,0 0 0,0 0 0,0 0 0,1 0 0,-1 0 0,0 0 0,1 0 0,0 1 0,-1 0 0,1 1 0,0 0 0,0 0 0,0 0 0,-1 0 0,1 1 0,0-1 0,-1 0 0,1 0 0,-1 0 0,1-1 0,-1 1 0,0 0 0,1 1 0,-2 0 0,1 1 0,0-1 0,0-1 0,0-1 0,0-2 0,0 2 0,-1-2 0,1 1 0,-1-1 0,-1 0 0,0 0 0,-2-1 0,2 0 0,0 1 0,-1-1 0,0 1 0,0 0 0,0 0 0,-1 1 0,0 0 0,-2 1 0,1 0 0,0-1 0,0-1 0,0 0 0,0-1 0,1 0 0,-1 1 0,1-1 0,0 0 0,-1 1 0,0-1 0,-2 1 0,-2 0 0,-3 1 0,-2 1 0,-2-1 0,1 0 0,0-1 0,0 0 0,-1 0 0,-2 0 0,-2 0 0,-3 0 0,-1 0 0,0-1 0,1-1 0,2 1 0,3 0 0,3-1 0,2 0 0,1 0 0,1-1 0,2 1 0,0 0 0,0-1 0,1 1 0,0 0 0,0 1 0,-1-1 0,2 0 0,-1 0 0,1 1 0,0-1 0,0 0 0,-2 0 0,-2-1 0,-1 0 0,0 0 0,1 0 0,2 0 0,0 0 0,2 0 0,0 0 0,0 0 0,-2 1 0,0-1 0,-1 1 0,0 0 0,0-1 0,0 0 0,1 0 0,-1 0 0,1 0 0,-1 0 0,-1 0 0,0 0 0,-1 0 0,0 0 0,1 0 0,1 0 0,1 0 0,0 0 0,0 0 0,0 0 0,-1 0 0,1 0 0,1 0 0,1 0 0,-1 0 0,0 0 0,1 0 0,0 0 0,0 0 0,0 0 0,-1 0 0,0 0 0,0 0 0,-1 0 0,1-1 0,0 0 0,1 0 0,0 0 0,1-1 0,0 1 0,0-1 0,0 1 0,0-1 0,-1 1 0,0 0 0,0-1 0,0 1 0,1 0 0,0 0 0,0 0 0,1 0 0,1 0 0,1 0 0,0 0 0,0 1 0,0-1 0,0 0 0,-1 1 0,2-1 0,-1 1 0,-1 0 0,1 0 0,0-1 0,0 1 0,0-1 0,0 0 0,-1-1 0,2 1 0,-2-1 0,1 0 0,1 1 0,-2-2 0,2 2 0,-1-2 0,1 1 0,-1-1 0,1 0 0,-1-1 0,0-1 0,1 1 0,-1-1 0,2 1 0,-1 0 0,11 1 0,-6 2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1.1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35 750 24575,'0'-16'0,"0"2"0,0 4 0,0 2 0,0 2 0,-1 0 0,0 1 0,1-1 0,-1-2 0,0-2 0,-1-2 0,1 1 0,0 2 0,-1 2 0,1 0 0,0-1 0,-1-2 0,0-2 0,0 0 0,0 1 0,0 3 0,1 2 0,0 1 0,-1 0 0,1-1 0,0 0 0,0 0 0,-1-1 0,1-2 0,-1-4 0,2-6 0,-1-6 0,1-1 0,0 1 0,1 7 0,-1 6 0,1 6 0,-1 4 0,3-1 0,-2-1 0,2-2 0,-1-3 0,-1-3 0,3-3 0,-2 0 0,0 6 0,0 3 0,-2 1 0,1-3 0,1-5 0,2-6 0,0-5 0,0 1 0,-1 1 0,0 7 0,0 5 0,-1 2 0,1-1 0,2-6 0,4-8 0,3-4 0,0 3 0,-3 5 0,-4 10 0,-3 5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18.7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115 0 24575,'-15'0'0,"1"2"0,1 1 0,2 1 0,3-1 0,3-1 0,3 0 0,1 2 0,2 0 0,-1 2 0,0-2 0,1 0 0,-1-1 0,0 4 0,0-2 0,-1 4 0,0 1 0,-2 3 0,0-2 0,0 0 0,0-2 0,2-2 0,0-2 0,0 0 0,1-1 0,0 1 0,0-1 0,-1 1 0,0 3 0,-1 2 0,0 3 0,-1 0 0,1 2 0,-1-1 0,0 0 0,0 1 0,1-1 0,0 1 0,0-1 0,1 1 0,-1 2 0,1 1 0,0 1 0,1-2 0,0 0 0,0-4 0,0-2 0,0-4 0,0-3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21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0 106 24575,'21'-7'0,"-1"0"0,3-3 0,2-1 0,2 0 0,-1-1 0,0 3 0,0 1 0,2 2 0,4 3 0,4 2 0,6 3 0,-19 0 0,1 1 0,-1 0 0,-1 1 0,19 4 0,-8 0 0,-8-3 0,-6 0 0,-5-2 0,-4-1 0,0-1 0,1-1 0,4 0 0,2 0 0,3-2 0,3-1 0,-1-2 0,-1 1 0,-3 1 0,-3 1 0,-3 1 0,0 1 0,0-1 0,3 1 0,1 0 0,2 0 0,-1 0 0,-1 0 0,-2-1 0,-1-1 0,0-1 0,0 0 0,0-1 0,0 0 0,0 0 0,-1 0 0,-1 0 0,-2 2 0,0-1 0,-2 1 0,1-1 0,-2 2 0,-1-1 0,-2 1 0,2 0 0,-3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4:57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24575,'6'-1'0,"-1"1"0,-2 0 0,-1-1 0,0 1 0,0-1 0,0 1 0,0 0 0,0-1 0,-1 1 0,0 0 0,0-1 0,1 1 0,-1 0 0,0 0 0,0 0 0,0 0 0,1 0 0,-1 0 0,1 0 0,-1 0 0,0 0 0,1 0 0,-1 0 0,0 0 0,1 0 0,0 0 0,-1-1 0,1 1 0,0 0 0,0-1 0,0 1 0,0 0 0,0 0 0,0 0 0,0 0 0,0 0 0,0 0 0,0 0 0,0 0 0,1 0 0,1 0 0,1 0 0,0 0 0,-1 0 0,1 0 0,0 0 0,1 0 0,-1 0 0,1 0 0,-1 0 0,-1 0 0,1 0 0,-2 0 0,0 0 0,0 0 0,0 1 0,1-1 0,-1 0 0,0 1 0,1-1 0,0 1 0,0-1 0,0 1 0,0-1 0,0 0 0,-1 1 0,1-1 0,0 0 0,1 1 0,-1-1 0,0 0 0,1 1 0,0-1 0,0 1 0,0 0 0,1-1 0,-1 2 0,0-1 0,1 0 0,-1 0 0,-1 0 0,0 1 0,1-1 0,-1 0 0,1 1 0,1 0 0,-1 0 0,0-1 0,-2 1 0,1 0 0,-2-1 0,1 0 0,-1 0 0,0 1 0,-1-1 0,1 0 0,0 0 0,-1 0 0,1 0 0,0 0 0,-1 1 0,1-1 0,1 1 0,-1-1 0,0 1 0,1 0 0,0 0 0,0 0 0,-1 0 0,1 0 0,-2-1 0,1 0 0,-1 1 0,0-1 0,0 0 0,0 0 0,-1 0 0,1 0 0,-5 0 0,1-1 0,-5-1 0,1-1 0,0 0 0,-1 0 0,1 1 0,1-1 0,1 1 0,1 1 0,1-1 0,-1 0 0,0 0 0,0 0 0,0 0 0,-1-1 0,0 1 0,0 0 0,-1-1 0,1 1 0,-1 0 0,1 0 0,-1 1 0,1-1 0,0 1 0,1 0 0,0 0 0,0 0 0,1 0 0,0 0 0,0 0 0,1 0 0,1 1 0,4 1 0,0 0 0,4 2 0,-1-1 0,-1 0 0,1 0 0,-1-1 0,1 1 0,-1 0 0,1 1 0,1 1 0,0 0 0,1 0 0,-1 0 0,-1-1 0,-1 0 0,-1-1 0,-1 0 0,0-2 0,0 0 0,1 0 0,0 0 0,0-1 0,0 0 0,0 1 0,2-1 0,-1 0 0,0 0 0,0 0 0,-1 0 0,-1 0 0,0 0 0,-1 0 0,0 0 0,-1 0 0,0 0 0,0 0 0,0 0 0,1 0 0,0 1 0,-1-1 0,2 0 0,-1 1 0,1-1 0,0 0 0,-1 0 0,0 0 0,-1-1 0,0 0 0,-1 0 0,0-1 0,0-1 0,0 1 0,0 0 0,0 1 0,0 0 0,0 5 0,-1-1 0,0 4 0,1-4 0,-1 0 0,1 0 0,0-1 0,0 0 0,0-1 0,0 0 0,0 0 0,0 0 0,0 1 0,0-1 0,0 0 0,0 0 0,0 1 0,0 0 0,0 0 0,0 1 0,1 1 0,-1 0 0,2 0 0,0 1 0,0 0 0,0 1 0,-1-1 0,1 0 0,-1 0 0,0-1 0,0-1 0,0 0 0,0 0 0,-1 0 0,0-1 0,0 0 0,0 0 0,1 0 0,-1 0 0,0 1 0,0-1 0,0 0 0,1 0 0,-1 0 0,0 0 0,1 1 0,-1-1 0,1 1 0,-1 1 0,1-1 0,-1 0 0,1 1 0,0 0 0,-1-1 0,0 0 0,1 1 0,-1-1 0,0 1 0,1-1 0,-1 1 0,1-1 0,-1-1 0,0 1 0,1-1 0,-1 2 0,1-1 0,-1 0 0,1 1 0,0-1 0,-1-1 0,1 0 0,-1-1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0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24575,'0'5'0,"1"-1"0,-1 0 0,1 0 0,0 0 0,0 0 0,0 1 0,-1-1 0,1 0 0,-1-1 0,0 0 0,1 0 0,-1 0 0,0-1 0,0 0 0,1-1 0,-1 1 0,0 1 0,1-1 0,-1 0 0,0 0 0,0 0 0,1 0 0,-1 0 0,1 0 0,-1 1 0,1 0 0,-1 0 0,1 2 0,1 1 0,-1 1 0,1 0 0,-1 1 0,0 0 0,0-1 0,0 0 0,0 0 0,0 0 0,0 0 0,-1 1 0,1-1 0,-1 0 0,1-1 0,-1 0 0,0-1 0,0 1 0,0-1 0,0-1 0,0 0 0,0-1 0,0 0 0,0 0 0,0 0 0,0 0 0,0 0 0,0-1 0,0 2 0,0-1 0,0 1 0,0-1 0,1 1 0,-1 0 0,0 0 0,0 0 0,1 0 0,-1-1 0,0 1 0,0-1 0,0 0 0,1 1 0,-1-1 0,0 0 0,1 0 0,-1 1 0,1 0 0,0 0 0,0 0 0,-1 1 0,1-1 0,0 1 0,0-1 0,-1 0 0,1-1 0,-1 0 0,1 0 0,-1-1 0,1 1 0,-1-1 0,0 1 0,1 0 0,-1 0 0,0 0 0,1-1 0,-1 1 0,0-1 0,1-1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0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24575,'0'6'0,"0"1"0,0 1 0,1 1 0,0-2 0,0-1 0,0-2 0,0 1 0,0-1 0,0 0 0,-1-1 0,1 0 0,-1 0 0,1-1 0,-1 1 0,0-1 0,1 0 0,-1 1 0,1-1 0,-1 0 0,1 1 0,0 0 0,-1 1 0,1 0 0,0 0 0,0 1 0,1 0 0,-1 1 0,1 0 0,0 1 0,0 0 0,0 0 0,0 1 0,0 0 0,0 0 0,0 1 0,0-1 0,0-1 0,-1-1 0,0-1 0,0-1 0,0-1 0,0 1 0,0-1 0,0-1 0,0 1 0,-1-1 0,1 1 0,-1 0 0,1 0 0,0 0 0,0 0 0,-1 0 0,1 0 0,0 0 0,0 0 0,-1 1 0,1-1 0,0 1 0,0 0 0,0 0 0,-1 0 0,1-1 0,0 1 0,-1-1 0,1 0 0,-1-1 0,1 0 0,-1 0 0,0-1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11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24575,'0'9'0,"0"-1"0,0-1 0,0 1 0,0-2 0,0 1 0,0-2 0,0 0 0,0 0 0,0 0 0,0-1 0,0 0 0,0 1 0,0 0 0,0 0 0,0-1 0,0 1 0,0 0 0,0 0 0,0 0 0,0 0 0,0 0 0,0 0 0,0-1 0,0 1 0,0-1 0,0 0 0,-1 1 0,1 0 0,-1 0 0,0 0 0,1-1 0,-1 0 0,1 0 0,-1 1 0,1-1 0,-1 1 0,0-1 0,1 1 0,-1-1 0,0 1 0,1-1 0,-1 0 0,0 0 0,1-1 0,-1 2 0,0 0 0,1-1 0,-1 2 0,0-1 0,0 0 0,1 0 0,-1 0 0,0 1 0,1-1 0,-1 0 0,1 0 0,-1 0 0,0 0 0,1 1 0,0 0 0,-1-1 0,1 0 0,-1 1 0,1-1 0,0 1 0,-1 0 0,1-1 0,0 0 0,-1 0 0,1-1 0,0 1 0,0-1 0,0 1 0,0-1 0,0 0 0,0 0 0,0 0 0,0 0 0,0-1 0,0 0 0,0 1 0,0-1 0,0 1 0,0 0 0,0 0 0,1 0 0,-1 0 0,0 0 0,1-1 0,-1 1 0,0-1 0,1-1 0,-1 1 0,1-1 0,-1 0 0,1 0 0,-1 0 0,1 0 0,-1-1 0,1 1 0,-1 0 0,0-1 0,1 1 0,0 0 0,-1 0 0,1 0 0,-1 0 0,1 0 0,-1 0 0,0 0 0,1 0 0,-1 0 0,0 0 0,0-1 0,1 1 0,-1-2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57 24575,'9'0'0,"4"0"0,2 1 0,-1-1 0,0 1 0,-4 0 0,-3 0 0,-1-1 0,-2 0 0,-1 0 0,0 0 0,0 0 0,0 0 0,0 0 0,0 0 0,1 0 0,-1 0 0,0 1 0,0-1 0,1 0 0,0 0 0,1 0 0,2 0 0,0 0 0,1 0 0,-1 0 0,-1 1 0,1 0 0,-2-1 0,0 1 0,-1 0 0,0 0 0,-1-1 0,0 0 0,0 0 0,-1 1 0,1-1 0,0 0 0,1 0 0,0 0 0,0 0 0,1 0 0,0 0 0,0 0 0,1 0 0,0 0 0,3 0 0,0 0 0,1 0 0,2 0 0,-1 0 0,2 0 0,-1 0 0,0 0 0,-1 0 0,-1 0 0,-2 0 0,-1 0 0,-1 0 0,0 0 0,0 0 0,0 0 0,2 0 0,0-1 0,2 0 0,1-1 0,1 0 0,0 0 0,1 1 0,-2-1 0,1 1 0,-1-1 0,0 1 0,2-1 0,0 0 0,0 0 0,-1 1 0,-2 1 0,-2-1 0,-1 1 0,1 0 0,-1 0 0,0 0 0,0 0 0,0 0 0,0 0 0,1 0 0,2 0 0,1 0 0,2 0 0,0 0 0,-1 1 0,-1 0 0,-2-1 0,0 0 0,-3 0 0,0 0 0,-1 0 0,0 0 0,2 0 0,0 0 0,2 0 0,1 0 0,0 0 0,0 0 0,0 0 0,0 0 0,-1 0 0,1 0 0,1 0 0,-1 0 0,0 0 0,0 0 0,-2 0 0,0 0 0,-1 0 0,-1-1 0,0 1 0,-1 0 0,-1-1 0,-2 1 0,0 0 0,-1-1 0,0 1 0,-5-1 0,1 1 0,-4-1 0,1 1 0,-2 1 0,-1 0 0,0 0 0,-2 1 0,-1 0 0,-2 0 0,-1 0 0,1 1 0,0 0 0,2 0 0,-1 0 0,1 0 0,0-1 0,2 1 0,2-1 0,1 0 0,3 0 0,1-1 0,0-1 0,1 1 0,0-1 0,1 0 0,0 0 0,6-1 0,-1 0 0,10-1 0,1-1 0,5 0 0,3 0 0,0 1 0,-1 0 0,-2 0 0,-3 0 0,-3 0 0,-3 1 0,-1-1 0,0 0 0,-2 1 0,1 0 0,-1-1 0,0 1 0,0 0 0,1-1 0,0 0 0,0 1 0,-2-1 0,-1 0 0,0 1 0,0-1 0,0 0 0,1-1 0,1 0 0,-1 1 0,0 0 0,-1 0 0,0 0 0,0 1 0,-1 0 0,1 0 0,-1 0 0,0 0 0,-1 0 0,0-1 0,1 1 0,1 0 0,0-1 0,-1 1 0,0-1 0,-1 2 0,-2-2 0,0 1 0,0 1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5:35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0 125 24575,'9'0'0,"0"0"0,0 0 0,-1 0 0,1 0 0,0 0 0,0 0 0,0 0 0,-3 0 0,-1 0 0,0 0 0,-1 0 0,2 0 0,1 0 0,0 0 0,0-1 0,-1 0 0,-1-1 0,1-1 0,0 0 0,1-1 0,1-1 0,1 0 0,2-3 0,0 0 0,0 0 0,0 0 0,-2 0 0,-2 1 0,0 2 0,-2 0 0,1 0 0,0 1 0,-1-1 0,0 2 0,0-1 0,-2 2 0,0-1 0,0 1 0,-1 0 0,0 0 0,0 0 0,1 0 0,0 0 0,0 0 0,0 0 0,-1 1 0,-1 0 0,-7 3 0,1 1 0,-7 1 0,2 2 0,1-1 0,-1 0 0,0-1 0,-1 0 0,-3 3 0,-5 1 0,-3 3 0,-1 0 0,2-1 0,5-3 0,5-2 0,5-2 0,3-1 0,2 1 0,0-2 0,1 1 0,0 0 0,1-1 0,0 0 0,0 0 0,1 0 0,1-1 0,0 0 0,1 0 0,2 0 0,2 0 0,3 0 0,1 0 0,2 0 0,1 0 0,-1 0 0,1-1 0,-1-1 0,0 0 0,-1-2 0,-2 1 0,-2 1 0,-3 0 0,-1 1 0,-1 0 0,-1 0 0,0 1 0,1-1 0,0 1 0,0-1 0,1 1 0,0 0 0,0-1 0,0 1 0,0 0 0,-2-1 0,0 1 0,-2-1 0,0 1 0,-5-1 0,0 0 0,-3-2 0,3 1 0,1-2 0,1-1 0,1 1 0,0 0 0,1 0 0,0 0 0,0 0 0,0 1 0,0 1 0,0 1 0,0 0 0,-2 1 0,-1 3 0,0 1 0,1 2 0,0-1 0,0-1 0,0 0 0,0-2 0,1 0 0,0 0 0,0 0 0,0 0 0,0-1 0,0 1 0,0 0 0,0 0 0,0-1 0,-1 0 0,0 1 0,0-1 0,0 0 0,-1 0 0,-1 1 0,0-1 0,-3 0 0,-2 1 0,-3 0 0,-4 0 0,-3 2 0,-3-1 0,-1 0 0,2 0 0,2-1 0,3-1 0,4-1 0,2 0 0,3 0 0,1 0 0,3 0 0,0 0 0,2 1 0,0 0 0,0 0 0,0 0 0,1 1 0,-2-1 0,0 2 0,-1 0 0,0 0 0,-2 1 0,1-1 0,1 0 0,-1-1 0,2 0 0,-1-1 0,1 0 0,1-1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16.58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57 101 24575,'12'-1'0,"1"1"0,-4 0 0,-2 0 0,-1 0 0,-1 0 0,1-1 0,2 0 0,1-1 0,2 0 0,0-1 0,1 0 0,-1 1 0,0 0 0,0 0 0,1-1 0,0 1 0,1 0 0,1-1 0,-1 1 0,1 0 0,-2-1 0,-1 1 0,-1-1 0,-2 1 0,0 1 0,0-1 0,1 0 0,1 0 0,3-1 0,1-1 0,0 1 0,-2 0 0,-1 1 0,-1 0 0,0 0 0,0 0 0,0 0 0,0 1 0,-1-1 0,0 1 0,0 0 0,0 0 0,1-1 0,-1 1 0,1 0 0,-1-1 0,-1 1 0,-1 0 0,-2 1 0,1-1 0,-1 1 0,1-1 0,-1 0 0,1 0 0,0 0 0,0 0 0,1 0 0,-1 0 0,1 0 0,0 0 0,1 1 0,3-1 0,1 1 0,0-1 0,0 0 0,-3 1 0,-1-1 0,-3 1 0,-2 0 0,2 0 0,0 0 0,4 0 0,1 0 0,3 0 0,1 2 0,1 0 0,-2 1 0,-1-1 0,-4 1 0,-1-2 0,-1 1 0,-1 0 0,-1-1 0,1 1 0,2 1 0,1 1 0,1 1 0,-1 0 0,-2 0 0,-2 0 0,0 3 0,1 1 0,0 3 0,0-1 0,-1-1 0,-1-2 0,-1-1 0,1-2 0,0 0 0,0-1 0,0 1 0,-1 0 0,1-1 0,0 2 0,2 2 0,1 2 0,-1-1 0,0 0 0,-2-3 0,-1-1 0,0-1 0,0 0 0,0-1 0,0 0 0,3-2 0,0 0 0,3-3 0,-2-1 0,1 1 0,-2-1 0,-1 1 0,-2 0 0,3 1 0,-2 1 0,3 1 0,-2 1 0,-1 0 0,1 1 0,-1-1 0,0 0 0,1 1 0,1 0 0,1 1 0,1 0 0,-1 0 0,-1 0 0,0-1 0,-2 0 0,0 0 0,0 1 0,0 0 0,1 2 0,0 0 0,0-1 0,-1 0 0,-1-1 0,0-1 0,0 1 0,-2 0 0,-8-7 0,2 1 0,-10-6 0,4 3 0,-1 1 0,2 1 0,1 2 0,2 0 0,0 0 0,0 1 0,2 0 0,1 0 0,-1 0 0,1 0 0,0 0 0,-1 2 0,-1 1 0,-2 1 0,-2 2 0,-1 1 0,1-1 0,2-1 0,2-1 0,2-1 0,1 0 0,-1 0 0,-1 1 0,0 0 0,-1 1 0,1-2 0,3 0 0,12-2 0,0 0 0,10 0 0,-6-1 0,-3 0 0,-5 0 0,-3 0 0,-13 1 0,-2 0 0,-13 1 0,-1-1 0,-5 0 0,1-1 0,0-1 0,5-1 0,6-1 0,3 1 0,3 1 0,0 1 0,-3 0 0,-3 0 0,-1 0 0,0 1 0,3 0 0,3 0 0,2 0 0,2 0 0,-2 0 0,-3 1 0,-4-1 0,-4 0 0,-5 0 0,-2 0 0,-3 0 0,2 0 0,1 1 0,3-1 0,4-1 0,0 1 0,2 0 0,2 1 0,2-1 0,3 1 0,1 1 0,2-2 0,3 1 0,2-1 0,3-1 0,1 0 0,-1 0 0,-3 0 0,-3 1 0,-3 0 0,0 1 0,1-1 0,3 0 0,3 0 0,1 0 0,1 0 0,0 1 0,0-1 0,0 0 0,1-1 0,0-4 0,0 0 0,2-3 0,2 1 0,1-2 0,0-4 0,3-6 0,1-5 0,1 0 0,-1 2 0,-1 8 0,-1 6 0,-2 4 0,1 1 0,1 2 0,4 0 0,7-1 0,6-1 0,8-2 0,5-1 0,2 0 0,0 1 0,-3-1 0,-1 1 0,-1-1 0,-1 0 0,0 1 0,0 0 0,-1 0 0,1 2 0,3-1 0,1 1 0,3-1 0,0 1 0,-4 0 0,-4 0 0,-6 2 0,-6-1 0,-6 1 0,-4 0 0,-1 0 0,-2 1 0,2 1 0,1 1 0,0-1 0,-2 1 0,-2-1 0,1 1 0,-1 1 0,3 3 0,1 1 0,0 0 0,-1-1 0,-1-2 0,-2-2 0,-22-3 0,-2 4 0,-1 0 0,-1 0 0,-1 3 0,1 1 0,1 1 0,1-1 0,-13 5 0,14-4 0,15-6 0,3-1 0,8 2 0,-3-1 0,6 3 0,-7-2 0,0 0 0,-2 0 0,-2 2 0,1-2 0,-2 2 0,0-2 0,2-1 0,0 1 0,1 0 0,1 1 0,2 0 0,1-1 0,0-1 0,1-1 0,0-1 0,0-1 0,1 0 0,0 0 0,1-1 0,0 0 0,-1 0 0,-2-1 0,1 0 0,-2 1 0,1 0 0,0 1 0,1-1 0,1 1 0,0 0 0,0 1 0,-1-1 0,0 1 0,0 1 0,0 0 0,0 0 0,-1-1 0,0 0 0,0 1 0,-1-1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2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0 24575,'-9'0'0,"-6"0"0,-2 0 0,0 0 0,4 0 0,7 0 0,1 0 0,0 0 0,0 0 0,-1 0 0,0 0 0,0 0 0,0 0 0,1 0 0,0 0 0,1 0 0,1 0 0,0 0 0,-1 1 0,-1 0 0,-2 1 0,-2 0 0,-2 1 0,1 0 0,1-1 0,2-1 0,1 0 0,2-1 0,1 0 0,1 0 0,-1 0 0,0 0 0,-3 1 0,-2-1 0,-2 1 0,1 0 0,1 0 0,3-1 0,1 0 0,2 0 0,1 0 0,0 0 0,-1 0 0,-1 0 0,-3 0 0,-2 0 0,-2 1 0,0 1 0,2-1 0,2-1 0,3 1 0,0-1 0,1 0 0,0 1 0,-3 0 0,-2 1 0,-3 1 0,-2-1 0,1 0 0,2 0 0,3-1 0,2 0 0,3-1 0,0 1 0,0-1 0,0 1 0,0-1 0,0 1 0,-1 0 0,1-1 0,0 1 0,-1 0 0,1 0 0,0 0 0,0 1 0,1-1 0,-1 1 0,1 1 0,-1-1 0,1 0 0,-1 1 0,1 0 0,-1 0 0,0 1 0,0 0 0,-1 0 0,1 0 0,-1 0 0,0-1 0,1 0 0,0 1 0,0-1 0,-1 0 0,0 1 0,0 1 0,-1 1 0,0 1 0,0 1 0,-1-1 0,1 0 0,1-1 0,1-2 0,1-2 0,-1 1 0,1-1 0,0 0 0,0 0 0,-1 0 0,1 0 0,0 0 0,-1 1 0,0 1 0,-1 0 0,1-1 0,-1 1 0,1 1 0,-1 0 0,0 1 0,0 0 0,0-1 0,0 0 0,1-2 0,-1 0 0,1 0 0,0-1 0,-1 1 0,1-1 0,0-1 0,1 0 0,-1-1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2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0 24575,'-3'8'0,"-1"0"0,0 2 0,-1 0 0,0-1 0,2-2 0,0-2 0,2-2 0,0 0 0,0-1 0,0-1 0,0 1 0,1-1 0,0 0 0,-1 0 0,1 0 0,-1 0 0,0 1 0,0 0 0,0-1 0,0 1 0,1 0 0,-1-1 0,0 2 0,-1 0 0,1 2 0,-1 0 0,-1 2 0,0 0 0,0 1 0,0-2 0,1-2 0,1 0 0,0-2 0,1 0 0,0 0 0,-1 0 0,1 0 0,0 0 0,-1-1 0,1 0 0,0 0 0,0 1 0,0-1 0,0 0 0,0 1 0,0 0 0,0 1 0,0 1 0,0 1 0,0-1 0,0 0 0,0 0 0,-1-1 0,0 1 0,1-1 0,-1 0 0,0-1 0,1 0 0,0-1 0,0 1 0,-1-1 0,1 0 0,0 0 0,0 1 0,0 0 0,0 0 0,0 1 0,-1 0 0,1 2 0,-1 0 0,0 1 0,0 0 0,-1-1 0,2-2 0,-1-1 0,0 0 0,0 0 0,0 0 0,-1-1 0,2-1 0,-1 1 0,0-1 0,0 1 0,-1-1 0,1-1 0,0-2 0,0-2 0,0-1 0,-1-1 0,1 0 0,1 2 0,-1 1 0,1 2 0,-1 1 0,1 0 0,0 0 0,-1 0 0,1 5 0,1 0 0,0 4 0,1-2 0,0 0 0,0 0 0,-1 0 0,0-2 0,0 1 0,0-2 0,-1 1 0,0 0 0,0 0 0,0-1 0,0 1 0,0-1 0,0 0 0,0 1 0,0-2 0,0 2 0,0-1 0,0 0 0,0 0 0,0 0 0,0 0 0,0 0 0,0 1 0,0 0 0,0-1 0,0 1 0,0 0 0,0 1 0,0 0 0,0 0 0,0 0 0,0-1 0,0-1 0,0 0 0,0 1 0,0-1 0,0 1 0,0 0 0,0 1 0,0-1 0,0 0 0,0 0 0,0 1 0,0-2 0,0 0 0,0-1 0,-1-2 0,-2-2 0,0-3 0,0-2 0,0 0 0,1 0 0,2 1 0,-1 1 0,1 1 0,0 1 0,0-1 0,0 1 0,0 1 0,0 0 0,0 0 0,0 0 0,-1 0 0,1-1 0,-1 1 0,1 0 0,0-1 0,-1 1 0,1 0 0,0 0 0,0 0 0,0 0 0,0-1 0,0 0 0,0 0 0,0 0 0,0 1 0,0 0 0,0-1 0,0-2 0,0-2 0,0-3 0,0 0 0,0 4 0,1 1 0,-1 4 0,2 6 0,-1 1 0,0 5 0,0-1 0,0 0 0,1-1 0,-1 0 0,0-3 0,-1 1 0,1 1 0,-1 0 0,0 1 0,1 0 0,-1 0 0,1-1 0,-1-1 0,0 0 0,0 0 0,0-3 0,0 0 0,0-1 0,0-1 0,0 0 0,0 0 0,0 0 0,0-1 0,0 1 0,0-1 0,0 1 0,0 0 0,0 0 0,0 1 0,0-1 0,0 1 0,0-1 0,0 0 0,0 0 0,0 0 0,0 0 0,0 0 0,0 1 0,0-1 0,0 1 0,0-1 0,0 1 0,0 1 0,1 1 0,0 0 0,0 1 0,1 1 0,0-1 0,0 1 0,1-1 0,-2 0 0,1-2 0,-1 0 0,0-1 0,0 0 0,0-1 0,-1 0 0,1 0 0,0 0 0,-1 0 0,1 0 0,-1-1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39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1 354 24575,'0'6'0,"-1"-1"0,1 0 0,0 0 0,0 0 0,0 0 0,0 1 0,0 2 0,0-1 0,0 0 0,0-2 0,0-2 0,0 0 0,0-2 0,1 1 0,-1-1 0,0 0 0,1 0 0,1 1 0,-1 0 0,0 0 0,1 1 0,0 0 0,0 1 0,0 0 0,1 1 0,-1-1 0,0 0 0,0 0 0,0-1 0,0 0 0,-1 0 0,1 0 0,-1 0 0,1 0 0,-1 1 0,1-2 0,-1 1 0,0-1 0,-1 0 0,1 0 0,-1 0 0,1 0 0,0-1 0,-1 1 0,1-1 0,0 0 0,0 0 0,0 0 0,-1 0 0,1 1 0,0-1 0,0 0 0,0 1 0,0-1 0,0 1 0,0-1 0,0 0 0,0 0 0,0 0 0,0 0 0,0 0 0,0 0 0,0 0 0,0 0 0,1 0 0,0 0 0,-1 0 0,2 1 0,-1-1 0,0 0 0,0 0 0,-1 0 0,0 0 0,0-1 0,0 0 0,1 0 0,-1 0 0,0 1 0,0-1 0,0 0 0,1 0 0,-1 0 0,1 0 0,-1 0 0,0 0 0,0 0 0,1 0 0,-1 0 0,1 0 0,0 0 0,0 0 0,1 0 0,-1 0 0,1 1 0,1-1 0,-1 1 0,0-1 0,-1 1 0,1-1 0,-1 0 0,0 1 0,0-1 0,0 0 0,0 0 0,-1 0 0,1 0 0,-1 0 0,0 0 0,0 0 0,1 0 0,-1 0 0,1 0 0,-1 0 0,0 0 0,1 0 0,-1 0 0,1 0 0,-1 0 0,1-1 0,-1 1 0,1 0 0,-1-1 0,0 1 0,0 0 0,1-1 0,-1 0 0,0 1 0,0-1 0,0 0 0,0 0 0,0 0 0,0 0 0,0 0 0,1 0 0,-1 0 0,1-1 0,-1 0 0,1 0 0,-1 1 0,0-1 0,1 1 0,-1 0 0,0 0 0,0 0 0,0-1 0,0 1 0,1 0 0,-1-1 0,0 1 0,0 0 0,1-1 0,-1 1 0,0-1 0,1 1 0,-1-1 0,0 1 0,0-1 0,0 0 0,1 0 0,-1 0 0,0 0 0,1 0 0,-1 0 0,0 0 0,-1 1 0,1 0 0,0 0 0,-1-1 0,0 1 0,0 0 0,1 0 0,-1 0 0,0-1 0,0 1 0,0 0 0,1 0 0,-1-1 0,0 0 0,1 0 0,0 0 0,0-1 0,0 0 0,-1 0 0,1 1 0,0-1 0,0-1 0,1-1 0,-1 1 0,1 0 0,-1 1 0,-1 0 0,1 0 0,0 1 0,-1 0 0,0 0 0,0 1 0,0-1 0,1 1 0,-1-1 0,0 1 0,0-1 0,-1 2 0,-1 0 0,-2 1 0,0 2 0,0-1 0,0 1 0,1-1 0,0 1 0,1 0 0,0 0 0,0 1 0,1-1 0,-1 1 0,1 0 0,0 0 0,0-1 0,-1 0 0,1 0 0,-1 0 0,0-1 0,-1 1 0,-1 0 0,0-1 0,-1-1 0,-1 0 0,-1-2 0,0-2 0,-1-2 0,0-5 0,0-5 0,0-5 0,2-4 0,1-1 0,2 5 0,1 6 0,2 4 0,-1 4 0,1 3 0,0 1 0,-1 2 0,-1 0 0,0 1 0,0 4 0,-1 3 0,1 3 0,1 1 0,1-1 0,0-3 0,0-3 0,0-2 0,-1-3 0,0-4 0,0-3 0,-1-2 0,0-1 0,-1-1 0,0 3 0,0 1 0,-1 4 0,0 1 0,-1 0 0,-1 1 0,1 1 0,2 0 0,1 1 0,1 2 0,0 1 0,1 1 0,1 1 0,0-1 0,1 0 0,0 0 0,0 0 0,1 2 0,-1 0 0,0 2 0,0-1 0,-1-1 0,1 0 0,-1-3 0,0 0 0,-1 0 0,1-2 0,0 0 0,0 0 0,0 0 0,0-1 0,1 0 0,-1 1 0,2 0 0,-1 1 0,1 0 0,0 1 0,0 0 0,-1-1 0,1 1 0,-1-1 0,-1-1 0,1 0 0,-1 0 0,0-1 0,0 1 0,0 0 0,0-1 0,0 1 0,0-1 0,1 0 0,0 1 0,1 0 0,1 0 0,1 2 0,2-1 0,0 1 0,1-1 0,0 1 0,-1-2 0,-1 1 0,-2-1 0,-2-1 0,-1 1 0,-1-1 0,-3-1 0,1 1 0,-4-1 0,2 0 0,0-1 0,-1 1 0,-2-1 0,-1 0 0,0 1 0,-1-1 0,1 0 0,0 0 0,2-1 0,0 1 0,0 0 0,2 0 0,1 0 0,1 0 0,0-1 0,1 1 0,1 0 0,0 0 0,0-1 0,0-1 0,0-1 0,2-1 0,1-1 0,2-2 0,3-4 0,5-7 0,8-6 0,7-6 0,2 1 0,0 3 0,-7 8 0,-7 7 0,-5 5 0,-7 5 0,-1 1 0,-3 2 0,-3 0 0,-1 2 0,-3 3 0,-2 2 0,0 2 0,0 1 0,1 0 0,1 0 0,3-1 0,1-2 0,1 0 0,1-3 0,0-1 0,1-1 0,0-1 0,1 0 0,-1-1 0,2 1 0,-1 0 0,0 0 0,0 1 0,-1 0 0,0 1 0,0 1 0,-1-2 0,-1 0 0,-1-2 0,-1 0 0,-2 0 0,1-1 0,0 1 0,0 0 0,1 0 0,1 0 0,0 1 0,2-1 0,0 0 0,0 1 0,0-1 0,1 1 0,0-1 0,0 1 0,1-1 0,-1-7 0,2 0 0,3-8 0,9-4 0,19-11 0,-13 13 0,1 0 0,0 1 0,0 0 0,12-5 0,-17 12 0,-8 4 0,-4 3 0,-2 1 0,0 0 0,0 1 0,1 0 0,5 2 0,7 1 0,8 1 0,9 1 0,5-1 0,-1-1 0,-9-2 0,-8-2 0,-7 0 0,-4 0 0,-2 0 0,-3-1 0,-2-1 0,-1 1 0,0 0 0,-1 0 0,-1 0 0,-1 1 0,-2 0 0,-3 0 0,-5 0 0,-6 1 0,-6 3 0,-7 2 0,-6 3 0,-4 1 0,0 1 0,1-1 0,3-2 0,5-2 0,5-2 0,2-2 0,2-1 0,-3-4 0,1-7 0,0-7 0,3-8 0,5-3 0,6 1 0,5 2 0,4 5 0,3 5 0,0 2 0,2 2 0,2 2 0,0 2 0,0 3 0,-1 1 0,-1 2 0,0 1 0,0 0 0,-1 0 0,0 0 0,1 0 0,0 0 0,1 0 0,0 0 0,0-1 0,0 0 0,-2-1 0,0 0 0,-1 0 0,0-1 0,-1 0 0,1 0 0,-1-1 0,0-2 0,-1-2 0,0-1 0,1 3 0,-1 1 0,0 2 0,0 1 0,1 1 0,-1 0 0,0 0 0,0 0 0,0 0 0,1 0 0,-1 0 0,1 1 0,0-1 0,1 0 0,-1 0 0,0-1 0,1 1 0,-1-1 0,0 0 0,0 1 0,-1 0 0,1 0 0,0 0 0,0 1 0,0-1 0,0 1 0,0-1 0,0 0 0,0 0 0,0 0 0,1 0 0,-1-1 0,1 1 0,0 0 0,-1-1 0,1 1 0,0 0 0,0 0 0,0-1 0,1 1 0,-1-1 0,2 1 0,-1-1 0,1 1 0,-1 0 0,1 0 0,-1 0 0,0 0 0,0 0 0,0 0 0,0 0 0,0-1 0,1 0 0,-1 0 0,1 0 0,0 0 0,0 0 0,-1 1 0,0 0 0,0 0 0,0 0 0,0 0 0,0 1 0,0-1 0,1 0 0,-2 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4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 24575,'4'-3'0,"-1"1"0,0 1 0,1-1 0,-1 1 0,1-1 0,0 1 0,1-1 0,-1 1 0,1 1 0,-1-1 0,-1 0 0,1 0 0,-1 1 0,-1-1 0,1 1 0,-2-1 0,1 1 0,-1-1 0,1 1 0,-1-1 0,1 1 0,-1-1 0,1 0 0,0 0 0,1 0 0,0 1 0,1-1 0,-1 0 0,0 0 0,1 0 0,0 0 0,0-1 0,0 1 0,0 0 0,0 0 0,-1 0 0,1 0 0,-1 0 0,0 0 0,0 0 0,-1 1 0,0 0 0,0 0 0,0-1 0,0 1 0,1-1 0,-1 1 0,1-1 0,0 0 0,1 1 0,0-1 0,1 0 0,1 0 0,-1 0 0,2 0 0,-1 0 0,0-1 0,0 1 0,0 0 0,-2 0 0,0-1 0,-1 1 0,1 1 0,-1-1 0,1 0 0,0 0 0,0 0 0,-1 0 0,0 1 0,0-1 0,0 1 0,0-1 0,1 1 0,0-1 0,0 0 0,-1 1 0,0-1 0,0 1 0,0 0 0,0-1 0,0 1 0,0 0 0,0 0 0,0-1 0,-1 1 0,0 0 0,1 0 0,0 0 0,2 0 0,1 0 0,1-1 0,1 0 0,1 1 0,-1 0 0,-1 0 0,-1 0 0,-1-1 0,1 1 0,-1 0 0,0 0 0,0 0 0,-1 0 0,0 0 0,-1 0 0,0 0 0,0-1 0,1 1 0,0 0 0,1-1 0,1 1 0,1-1 0,0 0 0,-1 0 0,0 1 0,1-1 0,-1 0 0,1 0 0,0 0 0,0 0 0,-1 1 0,1-1 0,-1 0 0,0 1 0,-1-1 0,0 0 0,1 1 0,0-1 0,1 1 0,1-1 0,1 1 0,-1-1 0,0 0 0,0 1 0,0-1 0,0 1 0,-1-1 0,0 1 0,0 0 0,0-1 0,-1 1 0,0 0 0,-1 0 0,1 0 0,-1 0 0,0 0 0,-1 0 0,0 0 0,1 0 0,-1 0 0,1 0 0,0 0 0,1 0 0,-2 1 0,1 0 0,-2-1 0,1 1 0,-1-1 0,1 1 0,0-1 0,1 1 0,1 0 0,-1 0 0,0 0 0,-1 0 0,-1 0 0,-1 0 0,1-1 0,-1 1 0,0 0 0,1 0 0,0-1 0,-1 1 0,0 0 0,1 0 0,0-1 0,1 2 0,1-1 0,0 0 0,-1 0 0,0 0 0,-1-1 0,0 1 0,-1-1 0,1 1 0,0 0 0,-1-1 0,1 1 0,-1-1 0,1 1 0,-1-1 0,1 1 0,-1-1 0,0 0 0,0 0 0,-1 1 0,0-1 0,1 0 0,-1 0 0,0 0 0,0 0 0,1 0 0,-1 1 0,1 0 0,0 0 0,1 0 0,-1 0 0,1 0 0,-1 0 0,0-1 0,0 1 0,0 0 0,0 1 0,0-1 0,1 0 0,-1 1 0,1-1 0,-1 1 0,0 0 0,1-1 0,-1 1 0,0-1 0,0 0 0,0 1 0,0-1 0,0 1 0,0-1 0,0 0 0,-1 0 0,0 0 0,0 0 0,-1-1 0,1 1 0,0 0 0,0 0 0,0-1 0,1 1 0,-1 1 0,1-1 0,-1 0 0,1 1 0,0 0 0,-1 0 0,1 0 0,0-1 0,-1 1 0,1-1 0,-1 1 0,1 0 0,0-1 0,0 1 0,-1 0 0,1 1 0,0-1 0,0 0 0,0 0 0,0 0 0,0 0 0,1 1 0,0 1 0,0 0 0,0 0 0,0 0 0,0 0 0,0 0 0,0-1 0,-1 1 0,1 0 0,0 0 0,0 0 0,-1 0 0,0-1 0,0-1 0,-1 0 0,1 0 0,-1 1 0,1 1 0,1 0 0,-1 1 0,0-1 0,0-1 0,-1 0 0,1 0 0,-1 0 0,1 1 0,0 1 0,1 0 0,-1 0 0,-1-1 0,1-1 0,-1-1 0,1 1 0,1 6 0,-1-5 0,0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0.8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22 24575,'5'-1'0,"0"0"0,0 0 0,0 0 0,-2 0 0,0 1 0,-1-1 0,1 1 0,-1-1 0,1 1 0,-1 0 0,0 0 0,-1 0 0,1 0 0,-1 0 0,1 0 0,-1 0 0,1 0 0,0 0 0,-1 0 0,1 0 0,0 0 0,-1 0 0,2 0 0,-1 0 0,0 0 0,1 1 0,-1 0 0,0 0 0,-1 0 0,1 1 0,-1 0 0,0-1 0,-1 1 0,1 0 0,-1 0 0,1 0 0,-1-1 0,0 1 0,0-1 0,-1 1 0,-1-1 0,0 0 0,-2-1 0,0 0 0,0 1 0,0-1 0,1 0 0,-1 1 0,1 0 0,0-1 0,1 1 0,-1 0 0,0 0 0,0 0 0,-1-1 0,-1 1 0,0-1 0,-2 0 0,-2 0 0,1 0 0,0 0 0,1-1 0,3 0 0,2-2 0,1-1 0,0 1 0,1 0 0,0 1 0,0 0 0,1 0 0,0-1 0,1 1 0,0 0 0,0-1 0,0 1 0,0 0 0,0 1 0,0 0 0,0 0 0,-1 0 0,1 1 0,-1-1 0,0 1 0,1-1 0,-1 1 0,0 0 0,1-1 0,0 1 0,0 0 0,0-1 0,0 1 0,0 0 0,0-1 0,2 0 0,0 1 0,0-1 0,1 1 0,-1-1 0,0 1 0,-1-1 0,0 1 0,0 0 0,-1 0 0,0 0 0,0 0 0,0 0 0,0 0 0,0 0 0,-1 0 0,0 0 0,0 0 0,1 0 0,-1 1 0,1 0 0,-1-1 0,0 1 0,1 0 0,0 0 0,-1 0 0,1-1 0,-1 1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6:5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0 24575,'5'1'0,"0"1"0,-2-1 0,0 1 0,1 0 0,-1-1 0,0 1 0,0-1 0,0 0 0,-1 0 0,0 0 0,0 0 0,0 0 0,0 0 0,-1 0 0,1 0 0,0 0 0,0 0 0,0 0 0,0 0 0,0 0 0,0 1 0,-1-1 0,0 1 0,0-1 0,0 1 0,0-1 0,0 0 0,1 1 0,-1-1 0,0 0 0,1 1 0,0 0 0,0-1 0,1 2 0,0-1 0,1 0 0,-1 1 0,1 0 0,-1 0 0,0 0 0,-1-1 0,0 0 0,0 0 0,-1 0 0,1 0 0,0 0 0,0-1 0,1 2 0,0 0 0,1 0 0,-1 0 0,1 1 0,-1 0 0,0-1 0,-1 0 0,0 0 0,0-1 0,-1 1 0,0-1 0,0 0 0,0 0 0,-1 1 0,1-1 0,0 0 0,-1 0 0,1 0 0,-1 0 0,1 0 0,-1 1 0,0-1 0,0 0 0,1 1 0,-1-1 0,0 2 0,0-1 0,1 1 0,-1-1 0,1 1 0,-1-1 0,0 1 0,1-1 0,-1 1 0,0 0 0,1-2 0,-1 1 0,0-1 0,1 1 0,-1 0 0,0 0 0,1 1 0,0-1 0,-1 0 0,1 1 0,0-1 0,-1 1 0,1 0 0,0 0 0,0-1 0,-1 0 0,1 1 0,1 1 0,-1 1 0,1 1 0,0 0 0,-1-1 0,1 0 0,-1 0 0,0-1 0,0-1 0,0 0 0,0 1 0,0-2 0,0 0 0,-1 0 0,0-1 0,1 1 0,-1-1 0,0 1 0,0 1 0,0 1 0,0 0 0,0 0 0,0-1 0,0 0 0,0-1 0,0-1 0,0 1 0,0-1 0,0 0 0,0 0 0,-1 0 0,1-1 0,-1 1 0,1 0 0,0-1 0,-1 2 0,1-1 0,-1 2 0,0 1 0,0-1 0,0 1 0,0-1 0,0-1 0,1 0 0,-1-1 0,0 0 0,0 0 0,0 0 0,0 0 0,0 0 0,0 0 0,0-1 0,-1 0 0,2 0 0,-1 0 0,-1 1 0,1-1 0,0 1 0,0 0 0,-1-1 0,0 1 0,1 0 0,-1 0 0,0 0 0,1 0 0,0-1 0,0-1 0,0 1 0,0-1 0,0 0 0,0 0 0,0 0 0,-1-2 0,1-1 0,0-1 0,0-2 0,1-1 0,0 1 0,0 0 0,0 1 0,0 2 0,0-1 0,0 1 0,0 0 0,0 1 0,0 0 0,0 1 0,0 0 0,0 0 0,0-1 0,0 1 0,0 0 0,0-1 0,0 1 0,0-1 0,0 1 0,0-1 0,0 1 0,0-1 0,0 0 0,0-1 0,0 1 0,0-1 0,0-4 0,0-3 0,0-2 0,0 0 0,0 4 0,0 3 0,0 3 0,0 0 0,0 1 0,-1 0 0,0 0 0,0 0 0,0 0 0,1 0 0,-1 0 0,0 1 0,0-1 0,-1 0 0,1-1 0,0 1 0,-1 0 0,1 0 0,0 0 0,-1 1 0,1-1 0,0 1 0,0 0 0,1-2 0,1 0 0,0-1 0,0 1 0,0 1 0,-1-1 0,0 1 0,1 0 0,-1-1 0,0 0 0,1-2 0,1 1 0,-1 0 0,0 1 0,1 1 0,0 0 0,-1 1 0,1-1 0,-5 0 0,0 0 0,-4 0 0,0 1 0,-3 0 0,-6-1 0,-3 1 0,-3-1 0,2 1 0,3 0 0,2 0 0,5 0 0,2 0 0,3 0 0,2 0 0,1 1 0,0 0 0,1 1 0,0 1 0,1-1 0,0 0 0,-1 1 0,1-1 0,0 1 0,-1 0 0,1-1 0,0 0 0,0 0 0,0-1 0,1 0 0,0 0 0,0 0 0,2-1 0,-1 0 0,0 0 0,0 0 0,0 0 0,0 0 0,1 0 0,-1 0 0,0 0 0,0 0 0,0 0 0,-1 0 0,1 0 0,-1 0 0,1 0 0,0 0 0,0 0 0,-1 0 0,0 0 0,0 0 0,0 0 0,1 0 0,-1 0 0,0 1 0,0 0 0,0 0 0,3 0 0,1 2 0,2-1 0,-2 1 0,-2-2 0,-1 0 0,-2 0 0,-4-2 0,0 0 0,-3-2 0,3 2 0,-1 0 0,2 0 0,-1 1 0,1-1 0,1 1 0,-1 0 0,1 1 0,0 0 0,-1 1 0,-2 1 0,-2 2 0,-7 2 0,-5 4 0,-3 1 0,-1-1 0,2-1 0,4-2 0,2-1 0,3-2 0,1-1 0,1 0 0,0 0 0,-1-1 0,0 0 0,-1 0 0,1-1 0,1 1 0,-1-1 0,1-1 0,-2-1 0,-1 0 0,0 0 0,0 0 0,1 0 0,1-1 0,0-1 0,-1-2 0,-1-1 0,-2 1 0,0-1 0,2 1 0,1 0 0,2 1 0,2 0 0,3 1 0,0 1 0,2 0 0,-1 1 0,1-1 0,-1 0 0,2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1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496 73 24575,'-14'0'0,"-4"0"0,-6 0 0,-1 0 0,2 1 0,3 0 0,3 1 0,4-1 0,3-1 0,2 1 0,2-1 0,0 0 0,0 0 0,0 1 0,-2 0 0,0 0 0,-1 1 0,-2-1 0,-2 1 0,0 0 0,-1 0 0,0 1 0,2-1 0,0 0 0,1 0 0,1-1 0,1 1 0,-1-1 0,0 1 0,-1-1 0,-2 1 0,0 0 0,-1 0 0,2 0 0,0-1 0,2 1 0,1 0 0,1-1 0,2 0 0,0 0 0,3 0 0,0-1 0,1 1 0,1 0 0,1 0 0,-1-1 0,0 1 0,0 0 0,-1 0 0,0 0 0,0-1 0,0 1 0,1 0 0,0 0 0,1 1 0,2 0 0,1 1 0,0 0 0,1-1 0,0 1 0,-1-1 0,0 0 0,1 0 0,-2-1 0,1 0 0,-1 0 0,0 1 0,0-1 0,0 0 0,-1-1 0,0 0 0,0 1 0,0-1 0,0 0 0,0 0 0,1 0 0,-1 0 0,0 0 0,0 0 0,1 0 0,0 0 0,0 0 0,0 0 0,0 0 0,-1 0 0,1 0 0,0 0 0,-1 0 0,1 0 0,-1 1 0,1-1 0,0 1 0,0 0 0,0 0 0,0 0 0,0 0 0,0 0 0,0-1 0,0 1 0,-1-1 0,1 0 0,-1 1 0,0-1 0,0 0 0,0 0 0,1 0 0,-1 0 0,0 0 0,1 0 0,-1 0 0,1 0 0,0 0 0,0 0 0,0 0 0,0 0 0,1 0 0,-1 0 0,1 0 0,0 0 0,0 0 0,-1 0 0,1 0 0,0 0 0,-1 0 0,1 1 0,1-1 0,-1 0 0,1 1 0,-1-1 0,1 0 0,0 0 0,1 0 0,0 0 0,0 0 0,1 0 0,-2 0 0,0 0 0,0 0 0,-1 0 0,0 0 0,0 0 0,0 0 0,0 0 0,0 0 0,0 0 0,1 0 0,0 0 0,1 0 0,1 0 0,0 0 0,0 0 0,1 0 0,0 0 0,1 0 0,-1 0 0,1 0 0,0 0 0,-1 0 0,0 0 0,0-1 0,-1 0 0,0 1 0,1 0 0,0 0 0,2 0 0,0 0 0,-1 0 0,0 0 0,-2 0 0,-1 0 0,-2 0 0,0-1 0,-2 0 0,0 0 0,-1 0 0,-1 0 0,-2-1 0,-3-1 0,-4 1 0,-2-1 0,1 1 0,0 0 0,2 1 0,1 0 0,0 1 0,-1 0 0,-3 0 0,-2 0 0,-1 0 0,0 0 0,0 0 0,2 0 0,1 0 0,1 0 0,1 0 0,0 0 0,-1 0 0,1 0 0,0 0 0,1 0 0,0 0 0,1 0 0,-2 0 0,1 0 0,0 0 0,1 0 0,2 0 0,1 0 0,1 0 0,3 0 0,0 0 0,5 2 0,1-2 0,4 2 0,0-2 0,1 1 0,3-1 0,7 0 0,9 0 0,3-1 0,0 1 0,-3-1 0,-6 0 0,-5 1 0,-5 0 0,-4-1 0,-3 1 0,0-1 0,-2 0 0,0-1 0,1 1 0,0-1 0,1-1 0,1 1 0,1 0 0,2 0 0,0-1 0,1 0 0,0 1 0,1-1 0,-1 0 0,0 0 0,-2 1 0,-1 1 0,-3 0 0,-2 0 0,-2 0 0,-8 0 0,-1 1 0,-6-1 0,1 1 0,-1 0 0,0 0 0,-2 0 0,0 0 0,0 0 0,-1 0 0,2 1 0,0 1 0,3 0 0,-1 1 0,1-1 0,0 0 0,0 0 0,0 0 0,2-1 0,3-1 0,3 1 0,1-1 0,3 0 0,5 2 0,1-1 0,6 1 0,1-2 0,6 0 0,7 0 0,6 0 0,7 0 0,0 0 0,-3-1 0,-7 0 0,-8-1 0,-4 1 0,-4-1 0,0-1 0,2 0 0,1-1 0,1-1 0,1 1 0,-4 1 0,-3 0 0,-4 2 0,-3 1 0,-3-1 0,-7 2 0,-2-1 0,-6 1 0,3-1 0,0 0 0,0 1 0,1-1 0,-3 2 0,-3 0 0,-5 1 0,-1 1 0,0 2 0,1-1 0,4 0 0,3-1 0,3-1 0,3-1 0,2 0 0,1-1 0,2 0 0,0 0 0,2 0 0,-1 0 0,2 0 0,-1 0 0,0 1 0,1-1 0,-1 1 0,1-1 0,0 2 0,0-1 0,2 0 0,1 0 0,1 0 0,0 0 0,0-1 0,0 0 0,-1 0 0,0-1 0,1 1 0,-1 0 0,1-1 0,0 1 0,-1 0 0,1-1 0,0 0 0,-1 0 0,1 0 0,1 1 0,0-1 0,1 1 0,0 0 0,1 0 0,-1 1 0,0-1 0,-1 1 0,-1-2 0,0 0 0,-2 0 0,1 0 0,-1 0 0,0 0 0,0 0 0,0 0 0,1 0 0,-1 0 0,0 0 0,0 0 0,1 0 0,-1 0 0,1 0 0,1 0 0,-1 0 0,0-1 0,2 0 0,0-1 0,2-1 0,0 1 0,2 0 0,0 0 0,0 0 0,0 1 0,-1 0 0,-1 0 0,-2 0 0,-1 1 0,-1-1 0,-1 0 0,0-1 0,-1 1 0,0-2 0,1 0 0,0-2 0,2-1 0,2-2 0,3-1 0,0 0 0,1 0 0,0 2 0,0 0 0,0 2 0,0 0 0,2 0 0,0 1 0,1 0 0,0 0 0,-2 1 0,-1 1 0,-3 1 0,-1 0 0,-2 1 0,-1 0 0,-1 0 0,0 0 0,1 0 0,-2 0 0,0 1 0,-1 0 0,-1 1 0,-1 1 0,-3 1 0,0-1 0,-1 0 0,-1-1 0,2 0 0,-1 0 0,-1 0 0,-3 2 0,-3 1 0,-3 2 0,-2 1 0,-2 1 0,0 0 0,3 0 0,3-2 0,4-1 0,2-3 0,4 0 0,1-1 0,1-1 0,2 1 0,-1-2 0,0 1 0,3 1 0,-2-1 0,3 1 0,-3-1 0,1 1 0,-1 1 0,0-1 0,0 1 0,0-1 0,0 0 0,0 1 0,0-1 0,0 0 0,0 1 0,0-1 0,0 0 0,0 0 0,0 0 0,0 1 0,0-1 0,0 0 0,0 0 0,0 0 0,0 0 0,0 0 0,0 0 0,0 0 0,0 0 0,0 0 0,0 0 0,0 0 0,0 0 0,0 1 0,1 0 0,1 1 0,0 1 0,0-1 0,0 1 0,0-2 0,0 1 0,0-1 0,-1-1 0,1 1 0,0-1 0,1 1 0,0 0 0,1 0 0,-1 0 0,0 0 0,0-1 0,0 0 0,-1 0 0,-1-1 0,-1 1 0,-4-5 0,1 0 0,-3-4 0,2 0 0,0 1 0,1-1 0,1 2 0,0 1 0,0 0 0,-1-1 0,0 0 0,-1-3 0,-1 1 0,-2-1 0,1 1 0,-1 0 0,0-1 0,-2 0 0,1 0 0,1 1 0,1 2 0,2 2 0,0 1 0,1 0 0,1 2 0,1-1 0,0 1 0,0 3 0,2-1 0,1 3 0,0-1 0,1 0 0,0 0 0,0 0 0,0-1 0,0 0 0,0 1 0,1 0 0,1 1 0,1 1 0,-1 0 0,1 0 0,-2 0 0,0-1 0,0-1 0,-1-1 0,0 0 0,0 1 0,1 0 0,0-1 0,0 1 0,0-1 0,-1 0 0,1-1 0,-1 1 0,0-1 0,0-1 0,0 1 0,-1-2 0,1 1 0,0 0 0,0 0 0,1-1 0,1 1 0,-1 0 0,0 0 0,0-1 0,-1 0 0,-1 1 0,0-1 0,-1 0 0,1-1 0,-1 0 0,-1-1 0,0-2 0,0 1 0,0-1 0,0 0 0,-1 0 0,-1 0 0,-1 1 0,0 0 0,-1 0 0,-1-1 0,0 0 0,0-1 0,-1-2 0,-1-2 0,0-1 0,1-1 0,1 1 0,1 2 0,3 3 0,0 2 0,1 0 0,0 2 0,0 0 0,2 0 0,-1 1 0,2-1 0,-1 2 0,0 0 0,0 0 0,0 1 0,-1 0 0,1 0 0,-1 0 0,1 0 0,0 0 0,-1 1 0,1 0 0,-1 0 0,0 2 0,0 1 0,1 2 0,1 0 0,-1 1 0,1 0 0,-1-2 0,0 0 0,0-2 0,-1-2 0,0 1 0,0-1 0,0-1 0,0 1 0,-1-1 0,1 0 0,0 0 0,0 0 0,0-1 0,-1 1 0,1 0 0,0 0 0,0-1 0,-1 1 0,1-1 0,-1 0 0,1 0 0,0 0 0,-1 0 0,2-1 0,-2 1 0,2 0 0,-1-1 0,0 1 0,1 0 0,-1-1 0,0 0 0,1 0 0,-1 0 0,1 0 0,-1-1 0,0 0 0,-1 0 0,1-1 0,0 0 0,0 0 0,0 0 0,0-1 0,0 0 0,1 1 0,-1-1 0,1 1 0,-1-1 0,0 1 0,1 0 0,-1 0 0,0 0 0,0-1 0,1 1 0,-1-1 0,0 0 0,0 0 0,0-1 0,1 0 0,-1-1 0,1-1 0,0-1 0,0 0 0,0 0 0,-1 1 0,-1 2 0,1 0 0,-1 2 0,0 0 0,0 1 0,0-1 0,0 1 0,0-1 0,0 1 0,0-1 0,0 1 0,0-1 0,0 1 0,-1-1 0,1 1 0,-1-2 0,-1-2 0,0-3 0,0-1 0,0 1 0,-1 1 0,2 3 0,-1 1 0,1 2 0,0 1 0,0 1 0,0 1 0,0 1 0,0 1 0,1 1 0,-1 0 0,0 1 0,1 0 0,-1-1 0,0 0 0,1 0 0,-1-1 0,0-1 0,0 1 0,-1-1 0,1 0 0,0 0 0,0-1 0,1 0 0,-1 0 0,1-1 0,0 1 0,0-1 0,0 1 0,0-1 0,0 1 0,-1 0 0,1 0 0,-1-1 0,1 0 0,-1 0 0,-1-1 0,0-1 0,-1-2 0,1-2 0,-1-3 0,1 0 0,0 0 0,1 1 0,0 2 0,0 0 0,1 1 0,-1 1 0,0 2 0,0-1 0,0 1 0,-1 0 0,1-1 0,0 0 0,-1 0 0,2 0 0,-1 1 0,4 7 0,-1-2 0,2 7 0,-2-4 0,1 0 0,-1 0 0,1 0 0,-2-2 0,0-2 0,0 0 0,-1-2 0,1 0 0,0 0 0,0-1 0,1 0 0,0 0 0,-1 0 0,1 1 0,0 0 0,-1 0 0,1 0 0,0 1 0,-1 0 0,0 0 0,-1-1 0,1 0 0,-1 1 0,0-1 0,0 0 0,-1 0 0,1 0 0,-1 0 0,0 0 0,0 0 0,-1 0 0,1 0 0,0 0 0,1-1 0,-1 1 0,0-1 0,-1 1 0,0-2 0,-1 0 0,-1-3 0,0-3 0,-2-4 0,-5-5 0,-5-8 0,-5-5 0,-3 0 0,0 2 0,2 4 0,4 5 0,4 3 0,5 6 0,4 3 0,3 4 0,3 1 0,2 0 0,5 2 0,7 0 0,5 1 0,5 1 0,1-1 0,0 0 0,-3-1 0,-3 0 0,-5-1 0,-5 0 0,-4 0 0,-4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2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24575,'6'0'0,"1"0"0,1 0 0,0 0 0,-1 0 0,-1 0 0,-1 0 0,-1 0 0,0 0 0,-1 0 0,-1 0 0,0 0 0,0-1 0,0 1 0,0-1 0,0 1 0,0 0 0,0-1 0,1 1 0,-1-1 0,0 1 0,0 0 0,1 0 0,0 0 0,-1-1 0,1 1 0,-1 0 0,1-1 0,0 1 0,0 0 0,0-1 0,0 1 0,0 0 0,0-1 0,1 1 0,-1 0 0,0 0 0,1 0 0,-1 0 0,0 0 0,1 0 0,-1 0 0,0 0 0,1 0 0,-1 0 0,-1 0 0,0 0 0,0 0 0,0 0 0,0 0 0,0 0 0,0 0 0,1 0 0,-1 0 0,0 0 0,0 0 0,0 0 0,0 0 0,0 0 0,0 0 0,1 0 0,-1 0 0,1 0 0,0 0 0,0 0 0,0 0 0,0 0 0,0 0 0,-1 0 0,0 1 0,0-1 0,-1 0 0,0 0 0,0 0 0,0 1 0,0-1 0,1 0 0,-1 0 0,0 0 0,1 0 0,-1 0 0,0 0 0,0 0 0,0 0 0,0-1 0,0 0 0,-1-2 0,-1 0 0,0-1 0,1 1 0,-1-1 0,0 2 0,1 0 0,0 0 0,-1 0 0,1 0 0,0 1 0,0 0 0,0 0 0,0-1 0,0 1 0,0 0 0,0-1 0,0 1 0,0-1 0,0 1 0,1-1 0,0 0 0,0 0 0,1-1 0,0 0 0,0 1 0,0-1 0,0 1 0,0 0 0,1 0 0,-1 1 0,-1-1 0,1 0 0,0 0 0,0-1 0,0 1 0,-1 0 0,0 1 0,0 0 0,-3 0 0,1 1 0,-2 0 0,1 0 0,-2 1 0,-1 1 0,0 2 0,-1 1 0,1 0 0,0-1 0,0 0 0,1-2 0,-1 1 0,1-1 0,0-1 0,0 1 0,1-1 0,0 1 0,0 0 0,1 0 0,-1 0 0,2 0 0,-1 0 0,0 0 0,1 0 0,0-1 0,0 0 0,0 0 0,0-1 0,-1 1 0,0-1 0,0 0 0,0 0 0,-1 0 0,0 0 0,1-1 0,0 0 0,0-2 0,2-2 0,-1-1 0,1-2 0,1-1 0,1 0 0,5-1 0,3 0 0,3 0 0,2 1 0,-1 1 0,-1 2 0,-1 2 0,-1 1 0,-2 0 0,-2 2 0,-2 0 0,-1 1 0,-2 0 0,0 0 0,-1 0 0,0 0 0,0 0 0,0 0 0,1 0 0,-1 0 0,0 0 0,1 0 0,0 0 0,-1 0 0,1 0 0,-1 0 0,1 0 0,-2 1 0,1 0 0,0 1 0,-1-1 0,0 1 0,1-1 0,-1 0 0,1 0 0,0 0 0,0 0 0,0-1 0,0 1 0,0 0 0,0-1 0,0 0 0,0 0 0,1 0 0,-1 0 0,0 0 0,1 0 0,0 0 0,-1 0 0,1 0 0,0 0 0,0 0 0,0 0 0,-1 0 0,1 1 0,0-1 0,-1 0 0,1 1 0,-1-1 0,1 0 0,-1 0 0,0 0 0,1 1 0,-1-1 0,1 0 0,0 0 0,0 0 0,0 1 0,0-1 0,0 0 0,0 1 0,0-1 0,0 1 0,0-1 0,0 1 0,0-1 0,0 0 0,0 1 0,0-1 0,0 1 0,1-1 0,-1 1 0,-1-1 0,1 1 0,0-1 0,-1 1 0,1 0 0,0-1 0,-1 1 0,1 0 0,-1-1 0,0 1 0,0-1 0,0 0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41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 16 24575,'5'0'0,"1"0"0,-1 0 0,0 0 0,-1 0 0,0 0 0,-1 0 0,1 0 0,0-1 0,-1 0 0,1 1 0,1-2 0,-1 2 0,0-2 0,0 1 0,0 0 0,-1 0 0,0 1 0,0 0 0,0-1 0,1 1 0,2-1 0,-1 1 0,1-1 0,-1 1 0,0-1 0,0 1 0,-1-1 0,0 1 0,-1 0 0,0-1 0,-1 1 0,-1 0 0,0 0 0,0 0 0,1 0 0,-1 0 0,1 0 0,-1 0 0,1 0 0,0 0 0,-1 0 0,-7-1 0,0 1 0,-7 0 0,1 1 0,-1 1 0,-1-1 0,0 1 0,-2-1 0,1 0 0,2 0 0,3-1 0,4 1 0,2-1 0,2 1 0,2 0 0,-1 1 0,1-1 0,0 1 0,0-1 0,0 1 0,0 0 0,-1 0 0,1 0 0,-1 0 0,1 0 0,-1 0 0,1 0 0,0 1 0,0-1 0,0 0 0,-1 0 0,1 0 0,0 0 0,0 0 0,-1 0 0,1 0 0,-1 1 0,1-1 0,-1 1 0,0 0 0,0 0 0,0 1 0,0-1 0,0 1 0,-1 0 0,0 0 0,0 1 0,0-1 0,0 0 0,0 0 0,0-1 0,0 0 0,0-1 0,1-1 0,1 1 0,-1-1 0,1 0 0,-1 0 0,1 0 0,0 0 0,0 1 0,0-1 0,0 1 0,0-1 0,0 1 0,0 0 0,0-1 0,0 1 0,0 0 0,0 0 0,0 1 0,0-1 0,0 1 0,0 1 0,0-1 0,0 0 0,0 0 0,0 0 0,0-1 0,0 0 0,0 1 0,0-1 0,1 1 0,-1 0 0,0-1 0,0 0 0,1-1 0,-1 1 0,1-2 0,0 1 0,0-1 0,1 0 0,-1-1 0,0 0 0,1 0 0,0-1 0,-1 2 0,0-1 0,0 0 0,0 0 0,0 1 0,0-1 0,0 0 0,0 0 0,0-1 0,0 1 0,0 0 0,0 0 0,1-1 0,-1 1 0,0 1 0,1-1 0,-1 1 0,0-1 0,0 1 0,0-1 0,0 1 0,1-1 0,-1 1 0,0-1 0,0 1 0,1-1 0,-1 1 0,1 0 0,-1-1 0,1 1 0,0 0 0,0 0 0,0-1 0,0 1 0,0 0 0,1 0 0,0 0 0,0 0 0,1 0 0,-1 0 0,0 0 0,-1 0 0,1 0 0,-1 0 0,1 0 0,-1 0 0,0 0 0,0 0 0,0 0 0,0 0 0,1 0 0,-1 0 0,0 0 0,0 0 0,0 0 0,1 0 0,-1 0 0,1 0 0,0 0 0,0-1 0,0 1 0,0-1 0,0 1 0,0-1 0,0 1 0,0 0 0,0 0 0,-1 0 0,1 0 0,0 0 0,0-1 0,0 1 0,0 0 0,0 0 0,0 0 0,0-1 0,-1 1 0,1 0 0,-1 0 0,0 0 0,0 0 0,0 0 0,0 0 0,0 0 0,0 0 0,0 0 0,-1 0 0,1 0 0,-1 0 0,0 0 0,1 0 0,-1 0 0,1 0 0,-1 0 0,1 0 0,-1 0 0,1 1 0,-1-1 0,0 1 0,0-1 0,0 1 0,1 0 0,-1-1 0,1 1 0,-1 0 0,0-1 0,0 1 0,0 0 0,0-1 0,0 1 0,0 0 0,0 0 0,-1 0 0,1 0 0,0 0 0,0 0 0,0 0 0,-1 0 0,1 0 0,-1 1 0,1-1 0,-1 1 0,0-1 0,1 0 0,0-1 0,0 1 0,1-1 0,-1 0 0,0 0 0,0 0 0,0 0 0,1 0 0,-1 0 0,0-1 0,0-1 0,-1-1 0,0 1 0,0-1 0,0 0 0,0 2 0,0-1 0,0 1 0,0 0 0,0 0 0,0-1 0,0 0 0,0 1 0,-1 0 0,1 0 0,-1 0 0,1-1 0,-1 1 0,1 0 0,-1 0 0,0 0 0,0-1 0,0 1 0,0 0 0,1 0 0,-1 0 0,0-1 0,0 1 0,0 1 0,1-2 0,-1 1 0,0 0 0,0-1 0,1 1 0,-1 0 0,1 0 0,-1 0 0,1 0 0,-1 0 0,1-1 0,0 1 0,0 0 0,0 0 0,0 0 0,0-1 0,0 1 0,0 0 0,0-1 0,0 1 0,0 0 0,0 0 0,0 0 0,0-1 0,0 1 0,0 0 0,0 0 0,0-1 0,0 1 0,0 0 0,0-1 0,0 2 0,-1-2 0,1 1 0,-1 0 0,1 0 0,-1 0 0,1 0 0,-1 0 0,1 0 0,-1 0 0,0 0 0,1-1 0,-1 1 0,1-1 0,-1 1 0,0 0 0,1-1 0,-1 1 0,1-1 0,-1 1 0,1-1 0,-1 0 0,1 1 0,-1-1 0,1 1 0,-1 0 0,1-1 0,-1 1 0,1 0 0,-1 0 0,0-1 0,1 1 0,-1-1 0,1 1 0,-1-1 0,0 1 0,1-1 0,-1 1 0,0-1 0,0 1 0,1-1 0,-1 1 0,0-1 0,1 1 0,-1-1 0,0 1 0,0-1 0,1 1 0,-1 0 0,0-1 0,0 1 0,1 0 0,-1 0 0,0 0 0,1 0 0,-1 0 0,-1 1 0,0 0 0,0 1 0,-1 1 0,-1 1 0,1 0 0,-1 0 0,0 0 0,0 0 0,0-1 0,-1-1 0,1 1 0,0-1 0,0 0 0,0-1 0,-1 1 0,0-1 0,0 0 0,0 1 0,-1 0 0,1-1 0,-1 2 0,1-1 0,1 0 0,0 0 0,1 0 0,1 0 0,1 1 0,-1-1 0,2 0 0,-1 1 0,0 0 0,1 0 0,0 0 0,0 0 0,-1 0 0,0 1 0,0-1 0,0 0 0,1 1 0,-1 0 0,1 0 0,0 0 0,0 1 0,0-1 0,0 0 0,0-1 0,0 1 0,0-1 0,0 0 0,0-1 0,0 1 0,1-2 0,0 1 0,1-1 0,1-1 0,-1 1 0,1-2 0,1 1 0,-1-1 0,2 0 0,2 0 0,2 1 0,3-1 0,2 2 0,-2-1 0,-1 1 0,-3 0 0,-3 0 0,-1 0 0,-2 0 0,0 0 0,0 0 0,-1 0 0,1 0 0,-1 0 0,-7 0 0,2 0 0,-6 1 0,3-1 0,-1 0 0,0 0 0,0 1 0,1-1 0,1 1 0,0 0 0,1-1 0,-1 1 0,1 0 0,-1 0 0,0 0 0,-1 0 0,0 0 0,0 0 0,1 0 0,0 0 0,2-1 0,0 1 0,1-1 0,1 0 0,0 1 0,0-1 0,1 0 0,5 0 0,0 0 0,5 0 0,-1-1 0,2 1 0,-1-2 0,0 1 0,-2-1 0,0 0 0,-1-1 0,0 0 0,0-1 0,0 1 0,-1-1 0,-2 2 0,1-1 0,-2 0 0,0 0 0,0 0 0,0 0 0,1 1 0,-1 0 0,0 2 0,0-1 0,0 1 0,0-1 0,0 1 0,0 0 0,0 0 0,0 0 0,0 0 0,0 0 0,0 0 0,-1 0 0,1 1 0,-1 0 0,-1 0 0,-1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7:55.3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24 24575,'-10'0'0,"0"0"0,2 0 0,2 0 0,3 0 0,2-1 0,0 0 0,1-1 0,1 0 0,0 1 0,1-1 0,0 1 0,0-1 0,1 1 0,-1-1 0,1 1 0,-1-1 0,0 1 0,1-1 0,-1 1 0,1 0 0,0 1 0,-1-1 0,0 1 0,1 0 0,-1 0 0,0 0 0,0 0 0,0 0 0,0 0 0,0 0 0,0 0 0,1 0 0,0 0 0,0 0 0,0 0 0,0 0 0,0 0 0,2 0 0,1 0 0,1 0 0,0 0 0,0 0 0,-1 0 0,-2 0 0,0 0 0,-1 0 0,-1 1 0,1-1 0,-2 1 0,1 0 0,-1 0 0,0 0 0,0 0 0,-1 0 0,1 0 0,-1 1 0,1-1 0,-1 1 0,-1-1 0,-1 1 0,-1-1 0,-4 0 0,-1-1 0,0 0 0,-1 0 0,1 0 0,1 0 0,1-1 0,1 1 0,0-1 0,1 1 0,-1 0 0,-1 0 0,0 0 0,-2 1 0,1 1 0,-1 1 0,2-1 0,1 0 0,1-1 0,2 0 0,0 0 0,2 0 0,-1 0 0,1 1 0,0-1 0,0 1 0,0 0 0,0 0 0,0 0 0,1 0 0,0 0 0,0 0 0,0 1 0,1 0 0,-1-1 0,0 1 0,0-1 0,0 1 0,0-1 0,-1 0 0,1 0 0,-1 0 0,0 0 0,0 0 0,0 0 0,0 0 0,0 0 0,0 0 0,0 0 0,0 0 0,0 0 0,0 0 0,0 0 0,0 0 0,0 0 0,0-1 0,0 0 0,0 1 0,0-1 0,0 0 0,0 0 0,0 1 0,0-1 0,0 0 0,0 0 0,1 1 0,0 1 0,0-1 0,-1 1 0,0-1 0,-1-1 0,-1-3 0,1 0 0,-1-2 0,2 0 0,-1 1 0,1 0 0,0 0 0,0 1 0,1 0 0,0 0 0,1 0 0,0 0 0,1 0 0,-1 0 0,1 1 0,-1 0 0,0 0 0,0 1 0,0-1 0,0 1 0,0 0 0,1-1 0,-1 1 0,1 0 0,1-1 0,-1 0 0,1 0 0,0 1 0,0-1 0,1 0 0,0 0 0,-1 0 0,0 1 0,-1 0 0,0 0 0,1-1 0,-1 1 0,1 0 0,-1 0 0,0 0 0,-1 0 0,1 0 0,-1 0 0,0 0 0,-1 0 0,0 0 0,0 1 0,-2 1 0,-1 0 0,-3 2 0,-1 0 0,-1-1 0,1-1 0,1-1 0,2 0 0,1-1 0,0 1 0,1-1 0,-1 0 0,1 0 0,0 0 0,0 0 0,-1 0 0,1 0 0,0 0 0,0 0 0,-1 0 0,1 0 0,0 0 0,0 0 0,0 0 0,5 1 0,-1-1 0,4 0 0,-3 0 0,0 0 0,1 0 0,-2 0 0,0 0 0,0 0 0,-1 0 0,0 0 0,1 0 0,-1-1 0,0 1 0,0 0 0,0 0 0,0 0 0,0 0 0,0 0 0,0 0 0,0 0 0,0 0 0,-1 0 0,1 0 0,-1 0 0,0 0 0,1 0 0,-1-1 0,1 1 0,-1 0 0,1 0 0,-1 0 0,1 0 0,0 0 0,-1 0 0,1 0 0,-1 0 0,1 0 0,0 0 0,0 0 0,0 0 0,1 0 0,0 0 0,0 0 0,-1 0 0,1 0 0,-1 0 0,0 0 0,-1 0 0,1 0 0,-1 0 0,0 0 0,0 0 0,0 0 0,1 0 0,-1 0 0,0 0 0,0 1 0,-1 1 0,0-1 0,0 1 0,0-1 0,0 1 0,0 0 0,0-1 0,0 0 0,0 1 0,0-1 0,0 0 0,0 0 0,0-5 0,0 2 0,0-4 0,0 2 0,0 0 0,0 1 0,-1-1 0,0 2 0,0-1 0,0 0 0,1 1 0,-1 0 0,1 0 0,-1 1 0,1 0 0,-1-1 0,0 1 0,0-1 0,0 0 0,0 1 0,-1-1 0,0 1 0,1-1 0,-1 0 0,1 1 0,-1-1 0,0 1 0,1 0 0,-1 0 0,0 1 0,0-1 0,0 0 0,1 1 0,-1-1 0,1 0 0,0 1 0,0-1 0,0 0 0,1 0 0,0 0 0,0 0 0,1-1 0,0 2 0,0-1 0,0 0 0,0 1 0,0-1 0,0 0 0,1 0 0,0 1 0,0-1 0,0 1 0,0 0 0,-1 0 0,0-1 0,-2 0 0,0-1 0,-2 1 0,2 0 0,-1 0 0,0 0 0,1 1 0,-1-1 0,1 1 0,0 0 0,0-1 0,0 1 0,0-1 0,0 1 0,0-1 0,0 0 0,0 0 0,0 1 0,0-1 0,0 0 0,-1 0 0,1 1 0,0-1 0,0 0 0,0 1 0,0-1 0,-1 1 0,1-1 0,0 1 0,-1-1 0,0 1 0,1-1 0,-1 1 0,0 0 0,1 0 0,-1-1 0,0 0 0,1 1 0,-1 0 0,0-1 0,0 1 0,1 0 0,-1 0 0,0 0 0,1 0 0,-1 0 0,1 0 0,-1 0 0,1 0 0,0 0 0,-1 0 0,1 0 0,-1 0 0,1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8:18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12 24575,'3'0'0,"1"-1"0,-2 1 0,2 0 0,-1 0 0,0 0 0,0-1 0,-1 1 0,1-1 0,0 0 0,0 1 0,0 0 0,-1 0 0,1 0 0,-2 0 0,1 0 0,0 0 0,-1 0 0,0 0 0,1 0 0,-1 0 0,1 0 0,0 0 0,-1 0 0,1 0 0,1 0 0,-1 0 0,2 0 0,0-1 0,0 1 0,0 0 0,0-1 0,-1 1 0,1-1 0,-2 1 0,1 0 0,-1-1 0,0 1 0,-1 0 0,0-1 0,0 1 0,0 0 0,1 0 0,-1-1 0,1 1 0,-1 0 0,1 0 0,0 0 0,-1 0 0,2 0 0,-1-1 0,0 1 0,0 0 0,0 0 0,1 0 0,0 0 0,-1 0 0,0 0 0,0-1 0,0 1 0,1 0 0,-1 0 0,1 0 0,0 0 0,-1 0 0,0 0 0,0 0 0,0 0 0,0 0 0,0 0 0,0 0 0,-1 1 0,0 0 0,-1 0 0,0 1 0,0-1 0,0 0 0,2 0 0,-1-1 0,1 0 0,-1 0 0,1 0 0,-1 1 0,0-1 0,0 1 0,1-1 0,-1 0 0,1 1 0,-1-1 0,0 1 0,-4-1 0,0 0 0,-3-1 0,1 1 0,-1-1 0,0 0 0,0 1 0,0-1 0,2 1 0,0 0 0,-1-1 0,1 1 0,-1 0 0,1 0 0,-1 0 0,0 0 0,1 0 0,0 0 0,-1 0 0,1 0 0,1 0 0,-1 0 0,0 0 0,0 0 0,0 0 0,0 0 0,-1 0 0,1 0 0,0 0 0,0 1 0,0 0 0,-1 0 0,1 0 0,-1 0 0,1 0 0,0 0 0,1-1 0,-1 1 0,1 0 0,1 0 0,-1 0 0,1-1 0,-1 1 0,1 0 0,0-1 0,0 1 0,0 0 0,0-1 0,-1 1 0,1 0 0,0-1 0,0 1 0,0-1 0,0 0 0,0 0 0,0 0 0,1 0 0,-1 1 0,1-1 0,-1 0 0,1 0 0,0 0 0,0 0 0,0 0 0,-1 0 0,1 0 0,0 0 0,7 0 0,-2 0 0,6 1 0,-2 1 0,-2 0 0,0 1 0,-3-2 0,-1 1 0,-1 0 0,0 0 0,-1 0 0,0 0 0,0 0 0,0 0 0,-1 0 0,0 0 0,0 0 0,-1-1 0,0 1 0,-1-1 0,1-1 0,0 1 0,0-1 0,0 0 0,1 1 0,-1-1 0,0 0 0,1 0 0,-1 0 0,0 0 0,1 0 0,0 0 0,0 0 0,0 1 0,1 1 0,0-1 0,0 0 0,0 1 0,0-1 0,0 1 0,0-1 0,0 0 0,0 0 0,0 1 0,0-1 0,0 1 0,0-1 0,0 1 0,0-1 0,0 0 0,0 0 0,0 1 0,0 0 0,0 0 0,0-1 0,0 1 0,0 0 0,0 0 0,0 0 0,0 1 0,0-1 0,0 1 0,0 0 0,0 0 0,0 0 0,0-1 0,0 1 0,0-1 0,0 0 0,0 0 0,-1 0 0,1 0 0,0-1 0,0 1 0,0-1 0,0 1 0,0-1 0,0 1 0,0-1 0,0 0 0,0 0 0,0 0 0,0 1 0,0-1 0,0 0 0,0 1 0,0-1 0,-1 0 0,0-5 0,0 2 0,1-4 0,0 2 0,0-1 0,1 0 0,1 1 0,0 1 0,0 1 0,0 1 0,0 0 0,0 0 0,0 0 0,0 0 0,0 1 0,-1-1 0,1 1 0,0 0 0,-1 0 0,1 0 0,0 0 0,-1 0 0,0 0 0,1 0 0,-1 1 0,0 0 0,-1 0 0,1 0 0,0 0 0,0-1 0,1 0 0,-1 0 0,0 0 0,1 0 0,-1 0 0,1 0 0,-1 0 0,1 0 0,0-1 0,-1 1 0,1-1 0,0 0 0,-1 1 0,1-1 0,0 0 0,1 1 0,-1-1 0,0 0 0,0 1 0,1-1 0,1 1 0,-1 0 0,1 0 0,0 0 0,0-1 0,0 1 0,1 0 0,-1 0 0,0 0 0,1 0 0,-1 0 0,0 0 0,0 0 0,-1-1 0,0 1 0,-1 0 0,1 0 0,-1 0 0,0-1 0,0 1 0,0 0 0,0 0 0,1 0 0,-1 0 0,1 0 0,0 0 0,-1 0 0,1 0 0,0 0 0,1 0 0,-1 0 0,1 0 0,0 0 0,0 0 0,-1 0 0,1 0 0,0 0 0,-1 0 0,0 0 0,-1 0 0,0 0 0,0 0 0,-1 0 0,0 1 0,-1 0 0,1 0 0,-1 1 0,0-1 0,0 1 0,0 0 0,0-1 0,0 0 0,0 0 0,0 1 0,0-1 0,0 0 0,0 0 0,0 0 0,2-3 0,-2 1 0,1-4 0,-1 2 0,0 0 0,0-1 0,0 0 0,0 1 0,0 0 0,0 1 0,0 0 0,0 0 0,0 0 0,0 1 0,0-1 0,0 1 0,0 0 0,0 0 0,0 0 0,0-1 0,0 1 0,0 0 0,0 0 0,-1 0 0,1-1 0,-1 1 0,0 0 0,1 0 0,0 0 0,-1-1 0,1 1 0,0 0 0,0 0 0,-1 0 0,1-1 0,0 1 0,-1-1 0,1 1 0,0 0 0,0 0 0,-1 0 0,1 0 0,-1 0 0,0 0 0,0 0 0,-1 0 0,0-1 0,0 1 0,-1 0 0,0-1 0,0 1 0,0 0 0,0 1 0,-1-1 0,1 0 0,-1 1 0,0-1 0,0 1 0,1-1 0,-1 1 0,1 0 0,0 0 0,0 0 0,1 0 0,-1 0 0,1 0 0,-1 0 0,1 0 0,-1 0 0,0 0 0,0 0 0,0 0 0,0 0 0,-1 1 0,1 0 0,-1 0 0,-1 0 0,0 0 0,1 0 0,-1 1 0,0-1 0,1 1 0,0-1 0,0 1 0,0-1 0,0 1 0,2-1 0,-1 1 0,1 0 0,0-1 0,1 1 0,-1 0 0,1-1 0,0 0 0,1 1 0,0-1 0,0 1 0,0-1 0,0 1 0,1 0 0,1 0 0,1 1 0,1-1 0,0 1 0,-1-2 0,1 0 0,-1-1 0,1 0 0,-1 0 0,1 0 0,-1-1 0,1 0 0,0 0 0,-1-1 0,1 1 0,0 0 0,-1 0 0,1 0 0,-1 0 0,0 0 0,0 0 0,0 1 0,0 0 0,-1-1 0,0 1 0,0 0 0,0 0 0,0 0 0,0 0 0,0 0 0,0 0 0,0 0 0,0 0 0,1 0 0,0 0 0,1 0 0,0 0 0,0 0 0,0 0 0,-1 0 0,-1 0 0,0 0 0,0 0 0,-1 0 0,0 0 0,0 0 0,0 0 0,1 0 0,-1 0 0,0 0 0,1 0 0,0 0 0,0 0 0,0 0 0,0 0 0,0 0 0,0 0 0,0 0 0,0 0 0,-1-1 0,0 1 0,0-1 0,0 0 0,-1 0 0,0-1 0,0 1 0,0-1 0,0 0 0,0 1 0,0 0 0,0 0 0,1-1 0,-1 1 0,0 0 0,0 0 0,0 0 0,1 0 0,-1 0 0,0-1 0,0 1 0,0 0 0,0 0 0,0 0 0,0-1 0,0 1 0,-1 0 0,0 0 0,0 1 0,-1 0 0,0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 39 24575,'2'-4'0,"1"0"0,-2 4 0,1 0 0,0-1 0,0 0 0,0 1 0,0 0 0,0 0 0,1-1 0,-1 1 0,1-1 0,1 0 0,0 0 0,0 0 0,0 0 0,-1 1 0,0-1 0,-1 1 0,0 0 0,1 0 0,0-1 0,1 0 0,1 1 0,-1-1 0,-1 1 0,-1-1 0,-1 1 0,2 0 0,0 0 0,0 0 0,0 0 0,-1-1 0,0 1 0,0-1 0,1 0 0,0-1 0,-1 1 0,0 1 0,0-1 0,0 0 0,0 0 0,1 0 0,0 0 0,-2 1 0,2-1 0,-1 1 0,1-2 0,0 1 0,0 0 0,0 0 0,-2 1 0,1 0 0,0 0 0,0-1 0,0 1 0,0 2 0,-1-1 0,-1 1 0,1 1 0,-1-1 0,0 0 0,0 0 0,0 0 0,0 0 0,0 1 0,0-1 0,0 1 0,1-1 0,-1 1 0,0-1 0,0-1 0,0 2 0,1-1 0,-1 0 0,0 0 0,1 0 0,-1 0 0,1 0 0,0 0 0,0 0 0,0 0 0,0 0 0,0 0 0,-1 0 0,1 0 0,0 0 0,-1 1 0,1 0 0,0 0 0,0-1 0,0 1 0,-1-1 0,1 1 0,-1-1 0,1 1 0,0 0 0,-1 0 0,1 0 0,0 0 0,-1-1 0,0 0 0,0 0 0,0 2 0,0 2 0,0 2 0,0 0 0,0-1 0,0-3 0,0-1 0,0-2 0,0 2 0,0-1 0,1 1 0,-1-1 0,1 1 0,0 0 0,0 1 0,0 0 0,1 0 0,-1 0 0,0-2 0,0 1 0,0-1 0,0 0 0,-1 0 0,1 0 0,0 0 0,-1 0 0,0 0 0,0 0 0,0 0 0,0 0 0,0 0 0,-2-1 0,0 0 0,0 0 0,0-1 0,0 0 0,0 0 0,0 0 0,0 0 0,0 0 0,0 1 0,0 0 0,1 0 0,-1 0 0,0 1 0,-1-1 0,1 0 0,-1 0 0,0 1 0,0-1 0,0 0 0,0 1 0,0-1 0,0 0 0,0 0 0,-1 1 0,0-1 0,1-1 0,-1 1 0,0-1 0,-1 1 0,-1 0 0,0 0 0,-1 0 0,0-1 0,0 0 0,1 0 0,2 0 0,0 0 0,2 0 0,0 0 0,0 0 0,0-1 0,0 0 0,0 0 0,0 0 0,0 0 0,1-1 0,-1-1 0,0-1 0,-1-1 0,0-1 0,0 0 0,0 1 0,2 1 0,-1 0 0,1 2 0,1 0 0,-1-1 0,0-2 0,-1-3 0,-1-1 0,1 1 0,0 3 0,1 1 0,1 2 0,-1 1 0,1-2 0,0 0 0,0-4 0,0-2 0,0-2 0,0 2 0,0 3 0,0 3 0,1 2 0,2 1 0,2-2 0,1 0 0,1 0 0,0-1 0,0 0 0,0 2 0,-2 0 0,-1 1 0,-1 0 0,-1 0 0,0 0 0,1 0 0,0 1 0,0 0 0,-1 1 0,0 0 0,0 1 0,0 1 0,-1 1 0,0 1 0,0 1 0,-1 1 0,1 1 0,0-2 0,-1-1 0,0-2 0,0 0 0,0-1 0,0 0 0,0-1 0,0 0 0,0 0 0,0 0 0,0 0 0,0 0 0,1 1 0,-1-2 0,1 2 0,-1 0 0,0-1 0,1-9 0,-1 2 0,0-8 0,0 7 0,0 1 0,0 1 0,0 1 0,-2 1 0,0 0 0,0 1 0,-1-1 0,-1 0 0,-1-1 0,-1-1 0,0 0 0,0 0 0,2 1 0,1 1 0,0 1 0,1 0 0,0 1 0,-1 0 0,1 0 0,-1 0 0,0 0 0,1 0 0,-1 0 0,1 0 0,-1 0 0,1 0 0,0 0 0,0 0 0,1 2 0,0 0 0,1 1 0,0-1 0,0 1 0,0 0 0,0 1 0,-1 0 0,1 1 0,-1 1 0,-2 1 0,1 0 0,-1-1 0,1-1 0,0-1 0,1-1 0,0 0 0,1-1 0,0-1 0,0 2 0,-1-1 0,1 0 0,0 0 0,1 0 0,-1 0 0,1 0 0,0 0 0,0-1 0,-1 1 0,1 0 0,0 0 0,-1 1 0,0-2 0,1 1 0,-1 0 0,1 1 0,-1-2 0,0 2 0,1-2 0,-1 2 0,0-2 0,0 2 0,0-1 0,0 0 0,0 0 0,1 0 0,-1 0 0,0 0 0,0 0 0,1 0 0,-1 0 0,0 0 0,0 0 0,3-3 0,0 2 0,2-3 0,0 1 0,0 1 0,1-1 0,-1 1 0,-2-1 0,0 1 0,-1 0 0,0 0 0,0 0 0,1-1 0,-2 1 0,1-1 0,0 1 0,0 0 0,1-1 0,-1 1 0,0 0 0,0 0 0,0 0 0,1 0 0,-1 0 0,0 0 0,0-1 0,0 1 0,0 0 0,1 0 0,0 0 0,1 0 0,0 0 0,0 0 0,-1 0 0,0 0 0,1 0 0,-1 0 0,0 0 0,-1 0 0,1 0 0,-1 0 0,0 0 0,1 0 0,-1 0 0,0 0 0,0 0 0,0 0 0,0 0 0,0 0 0,0 0 0,1 0 0,-2 0 0,2 0 0,-2-1 0,1 1 0,0 0 0,0 0 0,1 0 0,-2-1 0,2 1 0,0 0 0,0-1 0,-1 1 0,0 0 0,0 0 0,0 0 0,0-1 0,0 1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36 13 24575,'-5'0'0,"1"-1"0,3 1 0,0-1 0,-1 0 0,0 0 0,0 0 0,1 0 0,-1 0 0,0 0 0,0 0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39 24575,'-1'1'0,"1"-2"0,-2-2 0,1-2 0,0-1 0,0 2 0,1 0 0,-1 0 0,1 1 0,-1 1 0,0 0 0,1 1 0,-1-1 0,0 1 0,0 0 0,0 1 0,0 0 0,0-1 0,0 1 0,0 0 0,-1 0 0,1 1 0,0 0 0,0 1 0,1 1 0,0 0 0,0 0 0,0 0 0,0 0 0,0 0 0,0-1 0,0 1 0,0-1 0,0 0 0,0-1 0,0-4 0,0 0 0,0-3 0,0 2 0,0 0 0,0 2 0,0 1 0,0 1 0,0 1 0,0 3 0,0 0 0,0 0 0,0 1 0,0-2 0,0 0 0,0-1 0,0 0 0,0 0 0,0 0 0,0-1 0,1 1 0,-1 0 0,1 0 0,0-1 0,-1 1 0,0 0 0,1 0 0,-1-1 0,0 1 0,0-1 0,0 1 0,0-1 0,1 0 0,-1 0 0,0 0 0,0 0 0,1-1 0,0 0 0,-1 0 0,1 0 0,0 0 0,0 0 0,1 0 0,-1 0 0,0 0 0,0 0 0,0 0 0,0 0 0,0 0 0,0 0 0,0 0 0,0 0 0,1 0 0,-1 0 0,-1 0 0,1 0 0,0 0 0,0-1 0,0 0 0,-1-1 0,1 0 0,0 0 0,-1-2 0,0 1 0,0 0 0,0 0 0,0 0 0,0 1 0,0 0 0,0 1 0,0 0 0,0 0 0,0-1 0,0 1 0,0 0 0,1 1 0,-1 2 0,0 0 0,0 5 0,0 0 0,0 0 0,0-2 0,0-1 0,0-2 0,0 0 0,1-1 0,-1-1 0,1 1 0,0-2 0,1 0 0,0-1 0,0-1 0,0 1 0,0 1 0,0-1 0,-2 1 0,1-1 0,-1 1 0,0 0 0,0-1 0,0 0 0,0 1 0,0-1 0,0 1 0,0-1 0,0 1 0,0-1 0,0 1 0,-1 0 0,1 0 0,-1 0 0,1 0 0,0 0 0,-1 1 0,1-1 0,-1 1 0,1 0 0,-1 0 0,1 2 0,-1 1 0,0 2 0,-1 0 0,1-1 0,-1 0 0,1-1 0,0-1 0,0 0 0,0 0 0,0-1 0,0 0 0,0 0 0,-1-1 0,1 0 0,0 1 0,0-1 0,0 0 0,1 0 0,-1 0 0,0 0 0,1 0 0,-1 0 0,0 0 0,0 0 0,0 0 0,0 0 0,0 0 0,1-1 0,-1-1 0,1-1 0,-1 0 0,1 0 0,0-1 0,0 2 0,0-1 0,0 1 0,0 1 0,0 0 0,0 0 0,0 0 0,1 1 0,0 0 0,0 0 0,-1 0 0,1 2 0,-1 1 0,0 0 0,0 1 0,0-1 0,0-1 0,-1-1 0,1-2 0,0 0 0,0-1 0,0 0 0,1 0 0,0 0 0,1 1 0,0 0 0,0 1 0,0 0 0,-1 1 0,-1 0 0,0 1 0,1 1 0,-1-1 0,0-1 0,0 1 0,0 0 0,-1-1 0,1-1 0,0-1 0,0 0 0,0-1 0,1 2 0,-1 0 0,1 0 0,-2 1 0,0-1 0,-1 0 0,0 0 0,0 0 0,1 0 0,1-1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 24575,'1'2'0,"0"0"0,1-1 0,0 0 0,-1 0 0,1 0 0,0-1 0,-1 1 0,0-1 0,0 1 0,0-1 0,0 0 0,0 0 0,0 1 0,0-1 0,0 0 0,0 1 0,0-1 0,0 1 0,0-1 0,0 1 0,1 0 0,-1 0 0,1 1 0,-1-1 0,1 1 0,-1 0 0,0-1 0,0 0 0,-1 0 0,1 0 0,-1 1 0,1-1 0,0 0 0,-1-1 0,1 1 0,-1 0 0,1 0 0,-1 0 0,1-1 0,-1 1 0,1-1 0,0 1 0,-1-1 0,1 2 0,-1-1 0,1 0 0,-1 0 0,0 0 0,0 0 0,1 0 0,-1 0 0,0 0 0,0-1 0,0 1 0,0 0 0,0 0 0,0-2 0,0 0 0,1-1 0,0 1 0,0 0 0,0 0 0,0 0 0,0 1 0,0 0 0,0 0 0,0-1 0,0 1 0,0-1 0,0 1 0,0 0 0,0-1 0,0 0 0,0 1 0,0-1 0,0 1 0,0-1 0,-1 1 0,1-1 0,0 0 0,0 0 0,-1 1 0,1-1 0,-1 1 0,0-1 0,0 0 0,1-1 0,-1 1 0,1-1 0,-1 1 0,0-1 0,0 0 0,0-1 0,0 1 0,0 0 0,0 0 0,0 0 0,-2 0 0,1 1 0,0-1 0,-1 0 0,1 1 0,0 0 0,1-1 0,-1 1 0,0 0 0,1 1 0,-1 0 0,0-1 0,0 1 0,0 0 0,-1 1 0,0 0 0,0 1 0,1 1 0,-1 1 0,0-1 0,1 0 0,1 0 0,-1-1 0,1 0 0,0-1 0,0 0 0,0 0 0,0 0 0,0 0 0,0 0 0,0 0 0,0-3 0,-1 0 0,1-1 0,-2 1 0,1 0 0,-1 2 0,0-1 0,0 0 0,1 1 0,0 0 0,0-1 0,1 0 0,0 0 0,0 0 0,1-1 0,0 1 0,2-1 0,-1 1 0,1 1 0,0 0 0,-1 0 0,0 0 0,-1 1 0,1 1 0,-2-1 0,0 1 0,1 1 0,-1-1 0,0 1 0,1-1 0,-1 0 0,0 0 0,0 0 0,0-1 0,0 1 0,0-1 0,0 0 0,0 0 0,0 0 0,0 0 0,0-1 0,0 1 0,1-1 0,-1 0 0,1 1 0,-1 0 0,1 0 0,-1 0 0,0 1 0,1 0 0,-1-1 0,0 1 0,0 0 0,0 0 0,0-1 0,-1 0 0,1 0 0,0 0 0,0 0 0,0 0 0,0-1 0,1-1 0,-1 1 0,2-2 0,-1 2 0,0-1 0,1 0 0,0 1 0,-1-1 0,0 1 0,0 0 0,1-1 0,-1 1 0,0 0 0,0-1 0,0 1 0,0 0 0,0 0 0,0 0 0,-1 0 0,0-1 0,-1 0 0,1 0 0,-1-2 0,1 0 0,-1 0 0,1 0 0,0 0 0,-1 0 0,1 1 0,0 0 0,0 0 0,0 1 0,0 0 0,0 0 0,0 0 0,0 1 0,0-1 0,0 0 0,0 0 0,0-1 0,0 1 0,0 0 0,0 0 0,0 1 0,0-1 0,0 0 0,0 0 0,0 0 0,0 0 0,0 0 0,0 0 0,0 0 0,0 0 0,0-1 0,0 0 0,1 0 0,-1-1 0,1 1 0,0 1 0,-1-1 0,0 1 0,0 0 0,0 1 0,0-1 0,0 0 0,1 1 0,-1 0 0,1 1 0,-1 0 0,0 0 0,1 1 0,-1-1 0,1 1 0,0-1 0,0-1 0,-1-1 0,1 0 0,-1 0 0,0-1 0,0 1 0,0-1 0,0 0 0,0 1 0,0-1 0,0 1 0,0 0 0,0 0 0,0 0 0,0 0 0,0 0 0,0 1 0,-1-1 0,1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 3 24575,'1'0'0,"0"1"0,0 0 0,-1 0 0,1-1 0,0 1 0,-1-1 0,1 0 0,0 1 0,-1-1 0,1 0 0,0 0 0,0 0 0,0 1 0,0-1 0,0 1 0,-1-1 0,1 0 0,-1 1 0,0-1 0,1 1 0,-1-1 0,0 1 0,0 0 0,0 0 0,0 0 0,0 1 0,0-1 0,-1 0 0,0 0 0,1 0 0,-1 0 0,0 0 0,0 0 0,0 0 0,0-1 0,0 1 0,0-1 0,0 1 0,0-1 0,0 0 0,0 1 0,1-2 0,-1 0 0,1 0 0,-1-2 0,1 0 0,0 0 0,0 0 0,0 1 0,0-1 0,0 1 0,0 0 0,0 0 0,0 1 0,0 0 0,0 1 0,0 0 0,0 0 0,0 2 0,1 0 0,1 0 0,-1 0 0,0 0 0,0-2 0,0 1 0,0-1 0,0 0 0,-1 0 0,1 0 0,0 0 0,0 0 0,0 0 0,-1 0 0,1 0 0,0 0 0,1 0 0,-1 0 0,0 0 0,0 0 0,0 0 0,-1 0 0,1 0 0,0 0 0,0 0 0,-1 0 0,-1 2 0,-1-1 0,-1 1 0,0 0 0,1 0 0,0 0 0,1-2 0,0 1 0,0 0 0,1 0 0,-1 0 0,1 0 0,0 0 0,0 0 0,0 0 0,0-1 0,0 1 0,0-1 0,1-2 0,-1 0 0,2-2 0,0 0 0,1 1 0,-1 1 0,-1 0 0,0 1 0,-1 0 0,0 0 0,0 0 0,-1-1 0,1 1 0,-1 0 0,0 1 0,0-1 0,0 0 0,0 0 0,0 0 0,1 1 0,-1-1 0,0 1 0,0 0 0,0 0 0,0 0 0,-1 0 0,1 0 0,-1 0 0,1 0 0,0 1 0,0-1 0,-1 1 0,1 0 0,0 0 0,0 0 0,0-1 0,1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24575,'0'-2'0,"0"1"0,0 0 0,0 0 0,0 0 0,0 0 0,0-1 0,0 1 0,0 1 0,0-1 0,1 0 0,-1 1 0,1-1 0,0 0 0,0-1 0,1 1 0,-1 0 0,0 0 0,0 1 0,-1-1 0,2 1 0,-1-1 0,0 1 0,0-1 0,0 1 0,0-1 0,0 1 0,0 0 0,0-1 0,0 1 0,0-1 0,-1 1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2 24575,'-1'0'0,"0"-1"0,1 1 0,-2 0 0,1 0 0,0 0 0,0 0 0,1-1 0,-1 1 0,0 0 0,1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71 52 24575,'0'-5'0,"0"1"0,0 3 0,3 1 0,-2 0 0,4 0 0,-4 0 0,1 0 0,0 0 0,0 0 0,0 0 0,0 0 0,0 0 0,0 0 0,2-1 0,0-1 0,2-1 0,0 1 0,-2 0 0,0 1 0,-1 1 0,0-1 0,-1 1 0,1-1 0,1 1 0,0-1 0,3 0 0,2-1 0,2-1 0,0 1 0,1 0 0,-2 0 0,-1 1 0,-1 1 0,-1 0 0,1 0 0,1 0 0,0 1 0,0 0 0,0 0 0,0 2 0,-1 1 0,-1 0 0,-2 0 0,-1-1 0,-1 1 0,0-1 0,0 1 0,0 1 0,2 1 0,2 1 0,0 1 0,-1-1 0,-1-1 0,-2-2 0,-2 0 0,0-2 0,-1 0 0,0 0 0,0 0 0,-2 1 0,-2-1 0,-11 4 0,-10 3 0,6-3 0,-2 0 0,-1 0 0,0 0 0,1-1 0,2-2 0,-13 3 0,13-4 0,7-1 0,5-1 0,3 0 0,2 0 0,1 0 0,-1 1 0,-2 1 0,-2 2 0,-4 2 0,0 1 0,0-1 0,2-2 0,3-1 0,1-2 0,3 0 0,-1 0 0,1 1 0,0-1 0,-1 2 0,0 0 0,-1-1 0,0 1 0,0 0 0,0-1 0,1-1 0,-1 1 0,1-1 0,-1 1 0,0-1 0,1 0 0,0 0 0,0 0 0,1 0 0,0 0 0,0 1 0,0 0 0,1 0 0,1 1 0,0-2 0,1 0 0,0 0 0,0 0 0,0-1 0,0 0 0,1 0 0,0 0 0,2-1 0,2 1 0,0 0 0,4 0 0,1 0 0,2-1 0,0 1 0,-2-1 0,-3 0 0,-3 1 0,-3-1 0,0 0 0,-1 1 0,0-1 0,-1 1 0,2-1 0,-1 0 0,0 0 0,-1 0 0,1 0 0,0 1 0,1-1 0,-1 0 0,2 1 0,0-1 0,0 1 0,0 0 0,1-1 0,-2 1 0,1 0 0,0-1 0,0 1 0,0 0 0,1-1 0,1 1 0,2-1 0,2 1 0,1 0 0,2-1 0,-2 1 0,-1 0 0,-3 0 0,-1 0 0,-2 0 0,-1 0 0,-1 0 0,0-1 0,0 1 0,1-1 0,0 0 0,0 0 0,0 0 0,0 1 0,1-1 0,1 0 0,1 0 0,0-1 0,2 1 0,-1 0 0,1 0 0,1 0 0,1 1 0,-1-1 0,1 0 0,-2 0 0,-2 1 0,-1 0 0,-1 0 0,-1-1 0,-1 1 0,0 0 0,0-1 0,0 0 0,0 0 0,2 0 0,-1-1 0,1 1 0,-2 0 0,0 0 0,-2-2 0,0 1 0,-1-2 0,-2 1 0,0 0 0,0 0 0,1 1 0,-1 0 0,2 0 0,-1 1 0,0 0 0,-1 0 0,-2-1 0,-6-1 0,-5-2 0,-5 1 0,-3-1 0,2 3 0,3 0 0,3 2 0,4 0 0,4 0 0,-1 0 0,-4 1 0,-5 2 0,-5 2 0,2 0 0,3-1 0,7-1 0,4-2 0,3-1 0,0 0 0,-1 0 0,-1 0 0,-2 0 0,0 0 0,1 0 0,2 0 0,2 0 0,1 0 0,0 0 0,0 0 0,0 0 0,0 0 0,0 1 0,0-1 0,-1 1 0,-1-1 0,0 1 0,0 0 0,-1-1 0,1 1 0,0-1 0,0 1 0,1-1 0,-1 1 0,1-1 0,0 0 0,0 1 0,1-1 0,-1 0 0,1 0 0,0 0 0,1 1 0,-2-1 0,2-1 0,-1-1 0,2 0 0,0-2 0,0 1 0,0-1 0,0 0 0,0 0 0,0 2 0,0-1 0,0 1 0,0 0 0,0 0 0,1 0 0,0 0 0,-1 0 0,1 0 0,-1 0 0,1 0 0,-1 0 0,1 0 0,-1 0 0,1 0 0,-1 0 0,0 0 0,1 0 0,0 0 0,-1 0 0,1 0 0,0 1 0,1-2 0,-1 2 0,0-2 0,0 1 0,0 1 0,0-1 0,0 0 0,0 0 0,0 0 0,0 0 0,1 0 0,-1 0 0,0 1 0,0-1 0,1 0 0,-1 1 0,1-1 0,-1 0 0,1 0 0,0-1 0,0 0 0,0 1 0,2-1 0,0 0 0,1-1 0,1 0 0,1-1 0,-1 1 0,1 1 0,-1 0 0,0 0 0,3 0 0,2-2 0,2 0 0,2-1 0,-2 1 0,-2 2 0,-3 1 0,-3 1 0,-1 1 0,0-1 0,1 1 0,2 0 0,1-1 0,2 1 0,1 0 0,0-1 0,0 1 0,0 0 0,-2 0 0,0 0 0,-1 0 0,-1 0 0,1 0 0,1 0 0,-1 0 0,-1 0 0,-2 0 0,-2 0 0,0 0 0,-2 0 0,2 0 0,-2 0 0,2 0 0,-1 0 0,-1 0 0,2 1 0,-1 0 0,1 0 0,-1 1 0,0-1 0,0 0 0,1 1 0,0-1 0,1 1 0,0-1 0,1 0 0,0 0 0,0 0 0,-1-1 0,-1 1 0,-1-1 0,0 0 0,0 1 0,0-1 0,0 1 0,0 0 0,0 0 0,0 0 0,0 0 0,-1 1 0,1 0 0,-1 0 0,1 1 0,0 1 0,0 0 0,0 0 0,0 0 0,0 0 0,-1 0 0,1-1 0,-1-1 0,0 1 0,0-1 0,0-1 0,0 1 0,0-1 0,1 1 0,0-1 0,0 0 0,-1 1 0,1 0 0,0 0 0,-1 0 0,1 1 0,1 0 0,0 0 0,0 1 0,0-1 0,-1 0 0,0 0 0,0-1 0,0 1 0,-1-1 0,0 0 0,-1 0 0,1 0 0,-1 0 0,0 0 0,0 1 0,0-2 0,0 2 0,0-1 0,0 0 0,-2 0 0,2-1 0,-2 1 0,0 0 0,1-1 0,-1 1 0,1-1 0,-1 0 0,0 1 0,1-1 0,-2 1 0,1 0 0,0-1 0,-1 0 0,1 0 0,-1-1 0,0 1 0,0-1 0,0-1 0,0-1 0,1 0 0,-1 0 0,1-1 0,0 1 0,0 0 0,0 0 0,1 1 0,-1-1 0,-1 1 0,0 0 0,-3 0 0,-3-1 0,-1 1 0,-1-1 0,2 0 0,2 1 0,0 0 0,2 0 0,-1-1 0,-1 1 0,-2 0 0,-1 0 0,-1 0 0,2 1 0,2 0 0,1-1 0,0 1 0,-3 0 0,-4 0 0,-4 0 0,1 0 0,2 0 0,3 0 0,2 0 0,-1 0 0,-4 0 0,-3 0 0,-3 0 0,2 0 0,3 1 0,6 0 0,3-1 0,3 0 0,1 0 0,12 2 0,0-1 0,18 3 0,5 1 0,-10 0 0,1 0 0,1 0 0,-1 1 0,-3-1 0,-1 0 0,9 3 0,-15-4 0,-4 0 0,-2-1 0,-1-1 0,-2 0 0,-2 0 0,-1-1 0,0 0 0,0 0 0,0 1 0,1-1 0,0 0 0,1 1 0,0 0 0,0 0 0,0 0 0,0 0 0,1 0 0,-1 0 0,2 0 0,0 0 0,-1 0 0,0-1 0,-1 0 0,-2 0 0,0-1 0,0 1 0,1-1 0,-2 1 0,2-1 0,-2 0 0,2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24575,'1'-2'0,"-1"0"0,0 0 0,0 1 0,0 0 0,1 0 0,-1 0 0,0 0 0,0 0 0,1 0 0,-1 0 0,1 0 0,0 0 0,0 0 0,0 0 0,1-2 0,3-5 0,1-3 0,1-3 0,0 0 0,-2 5 0,-2 4 0,-1 3 0,0 2 0,-1-1 0,1 1 0,0-2 0,0 0 0,1 1 0,-1-1 0,0 2 0,-1-1 0,0 0 0,0 1 0,-1-1 0,1 1 0,0-1 0,0 0 0,-1 0 0,0 0 0,0 1 0,0-1 0,0 0 0,0 0 0,0 0 0,0 1 0,0-1 0,0 0 0,0 1 0,1-1 0,-1 1 0,1 0 0,0-1 0,0 1 0,0 0 0,-1 0 0,1-1 0,0 1 0,0 0 0,0-1 0,0 1 0,0 0 0,0-1 0,0 1 0,0-1 0,0 1 0,1-1 0,0 0 0,0 0 0,0 0 0,0 0 0,0 1 0,0-1 0,0 0 0,0 1 0,0 0 0,1-1 0,0 0 0,1 1 0,0-1 0,0 0 0,1 0 0,0 0 0,0 0 0,0 0 0,0 0 0,-1 0 0,1 0 0,-2 0 0,1 1 0,-1-1 0,0 1 0,-1 0 0,1 0 0,-1 0 0,0 0 0,0 0 0,0 0 0,0 0 0,1 0 0,0 0 0,0-1 0,-1 1 0,0 0 0,0-1 0,-1 1 0,-1-1 0,-2 1 0,0 0 0,-3 0 0,1 0 0,1-1 0,-1 1 0,0 0 0,2 0 0,-1 0 0,1 0 0,0 0 0,0 0 0,-1 0 0,1 0 0,-1 0 0,1 0 0,-1 0 0,1 0 0,-1 0 0,0 0 0,0 0 0,0 0 0,0 0 0,0 0 0,1 0 0,-1 0 0,0 0 0,1 0 0,0 1 0,0-1 0,0 0 0,0 1 0,0-1 0,0 0 0,0 0 0,-1 1 0,1-1 0,0 1 0,-1-1 0,1 0 0,1 0 0,-1 1 0,1-1 0,-1 0 0,1 0 0,0 0 0,0 1 0,0-1 0,0 0 0,-1 0 0,1 0 0,0 0 0,0 0 0,0 0 0,0 0 0,0 0 0,0 0 0,-1 0 0,2 0 0,-1 0 0,3 0 0,0 0 0,2 0 0,1 0 0,1-1 0,-1 1 0,0-1 0,-1 0 0,-2 1 0,1 0 0,-1 0 0,0 0 0,-1-1 0,1 1 0,0 0 0,-1 0 0,1 0 0,-1 0 0,1 0 0,-1-1 0,1 1 0,0 0 0,0-1 0,0 1 0,1 0 0,-1-1 0,1 1 0,0 0 0,0 0 0,-1-1 0,1 1 0,0 0 0,-1 0 0,2-1 0,-1 1 0,0 0 0,1-1 0,0 0 0,2 0 0,0 0 0,1-1 0,0 1 0,-1 0 0,1 0 0,0 0 0,0 1 0,0-1 0,-1 1 0,0-1 0,0 1 0,-1 0 0,-1 0 0,1-1 0,-1 1 0,0 0 0,0 0 0,-1 0 0,-1 0 0,0 0 0,1 0 0,0 0 0,0 0 0,0 0 0,1 0 0,1 0 0,1 0 0,3 0 0,0 0 0,-1 0 0,0 0 0,-2 0 0,-1 0 0,-1 0 0,-1 0 0,1 0 0,-1 0 0,1 0 0,0 0 0,0 0 0,-1 0 0,1 0 0,-2 0 0,1 0 0,0 0 0,0 0 0,1 0 0,-1 1 0,1-1 0,-1 1 0,1-1 0,0 1 0,0-1 0,0 1 0,0 0 0,-1-1 0,0 1 0,-1 0 0,1 0 0,-1 0 0,1 0 0,-1 0 0,0 0 0,-1 0 0,0 0 0,-1 0 0,1-1 0,-1 1 0,0 0 0,0 0 0,0 0 0,0 0 0,0 0 0,0 0 0,1 0 0,0 1 0,0 0 0,1-1 0,-1 1 0,1 0 0,0 0 0,-1-1 0,1 1 0,-1-1 0,0 0 0,1 1 0,-1-2 0,0 1 0,-1 0 0,2 0 0,-2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24575,'-3'0'0,"1"0"0,-1 0 0,1 0 0,0 0 0,0 0 0,1 0 0,-1 0 0,1 0 0,0 0 0,-1 0 0,1 1 0,0-1 0,0 1 0,-1-1 0,1 0 0,0 0 0,0 0 0,0 0 0,0-1 0,1 0 0,0-1 0,0 0 0,0-1 0,0 1 0,1 0 0,0 0 0,0 0 0,1 1 0,-1 0 0,1 0 0,0 0 0,0 1 0,0 0 0,-1-1 0,1 1 0,-1 0 0,0 0 0,0 0 0,0 0 0,0 0 0,0 0 0,0 0 0,1 0 0,-1 0 0,0 0 0,0 0 0,0 1 0,0-1 0,0 1 0,0 0 0,0 0 0,0 0 0,0-1 0,0 1 0,1 0 0,-1-1 0,0 1 0,0 0 0,-1-1 0,1 1 0,-1 0 0,1-1 0,-1 1 0,1 0 0,-1 0 0,0 0 0,0-1 0,0 1 0,0 0 0,0 0 0,-1-1 0,0 1 0,0 0 0,0-1 0,0 1 0,0 0 0,0 0 0,0-1 0,0 1 0,0-1 0,0 0 0,-1 0 0,1 1 0,0-1 0,-1 0 0,0 1 0,1-1 0,0 0 0,-1 0 0,1 1 0,0-1 0,0 0 0,0 0 0,0 0 0,0 1 0,0-1 0,0 0 0,0 0 0,0 1 0,0-1 0,0 0 0,0 1 0,0-1 0,0 0 0,0 0 0,0 0 0,0 0 0,1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 24575,'-3'0'0,"0"0"0,-1 0 0,-1 2 0,0-1 0,1 0 0,0 1 0,1-2 0,0 1 0,-1 0 0,1-1 0,0 1 0,0 0 0,0-1 0,0 1 0,1-1 0,-1 0 0,1 1 0,0-1 0,-1 0 0,1 0 0,0 0 0,1 0 0,-1 0 0,0 0 0,1 0 0,0 0 0,-1 0 0,1 0 0,0 0 0,0 0 0,-1 0 0,1 0 0,0-1 0,-1 1 0,1-1 0,-1 0 0,0 0 0,0 0 0,-1 0 0,0 0 0,-1-1 0,-1 1 0,1-1 0,-2 1 0,1-1 0,1 1 0,0 0 0,1 1 0,0-1 0,2 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24575,'0'4'0,"1"1"0,0 1 0,1 1 0,1-1 0,-1 0 0,0-2 0,-1-1 0,0 0 0,0-1 0,0 0 0,-1 0 0,0 0 0,0 0 0,0-1 0,0 1 0,0-1 0,0 0 0,0 0 0,1 0 0,-1 0 0,0 1 0,0-1 0,1 0 0,-1 1 0,0-1 0,0 0 0,0 1 0,0-1 0,0 0 0,0 0 0,0 0 0,0 1 0,0-1 0,0 0 0,0 1 0,0-1 0,0 0 0,0 1 0,0-1 0,0 0 0,0 1 0,0-1 0,0 1 0,0-1 0,0 1 0,0 0 0,0 0 0,0-1 0,0 1 0,0 0 0,-1 0 0,1-1 0,-1 1 0,0 0 0,1 0 0,-1-1 0,1 0 0,-1 0 0,0 0 0,1 1 0,-1-1 0,0 0 0,1 1 0,-1-1 0,0 1 0,0 0 0,0 0 0,0 0 0,1-1 0,-1 1 0,0-1 0,0 0 0,0 1 0,0-2 0,1 1 0,-1 0 0,0 0 0,0 0 0,-1 0 0,1-1 0,-1 1 0,0-1 0,-1 0 0,1 0 0,-1 0 0,1 0 0,0 0 0,0 0 0,0 0 0,0-1 0,0-1 0,1-1 0,0-1 0,0 0 0,0-1 0,1 1 0,0 0 0,1-1 0,0 2 0,1-1 0,0 1 0,1 0 0,-1 1 0,0-1 0,0 1 0,-1 1 0,0-1 0,1 1 0,-2-1 0,1 1 0,0 0 0,0-1 0,1 1 0,-1-1 0,1 0 0,-1 0 0,1 1 0,-1 0 0,0 0 0,1 0 0,-1 0 0,0 1 0,0 0 0,0-1 0,0 1 0,0 0 0,-1-1 0,1 1 0,0 0 0,0-1 0,0 1 0,0 0 0,-1 0 0,0 2 0,0 1 0,0 0 0,0 1 0,0-2 0,0-2 0,-1-1 0,-1-3 0,0 1 0,0-1 0,0 2 0,0-1 0,0 2 0,-1-1 0,1 0 0,1 1 0,0 0 0,0 0 0,0 0 0,1 0 0,-1 0 0,1 0 0,-1 0 0,1 0 0,0 0 0,0 0 0,0 0 0,1 1 0,0-1 0,1 1 0,1 0 0,-1 1 0,1 0 0,-1 2 0,-1 0 0,0 0 0,-1 1 0,0-1 0,0 0 0,0 0 0,0 0 0,0-1 0,0 1 0,0-1 0,0 0 0,0 0 0,0 0 0,0 0 0,1-1 0,-1 0 0,0 0 0,0 0 0,0-1 0,1 1 0,-1-1 0,1 1 0,-1-1 0,0 1 0,1 0 0,0-1 0,-1 1 0,1-1 0,0 1 0,0 0 0,0 0 0,0 0 0,0 0 0,-1 0 0,1 0 0,0 0 0,-1-1 0,1 1 0,-1 0 0,1 0 0,-1 0 0,1-1 0,-1 1 0,1 0 0,-1-1 0,0 1 0,0-1 0,1 1 0,-1 0 0,0 0 0,1-1 0,-1 1 0,0 0 0,0 0 0,0 0 0,0 0 0,0 0 0,0 0 0,0 0 0,0 0 0,-1-1 0,0 1 0,1 0 0,-2 0 0,2-1 0,-1 1 0,0 0 0,0-1 0,-1 1 0,1-1 0,0 0 0,0 1 0,0-1 0,0 0 0,-1 0 0,1 0 0,0 0 0,-1 0 0,1 0 0,0 0 0,0 0 0,0 0 0,0 0 0,0 0 0,0 0 0,0 0 0,0-1 0,1 1 0,-1 0 0,0 0 0,0 0 0,0 0 0,-1 0 0,1 0 0,-1 0 0,-1 0 0,0 0 0,-2 0 0,-4 0 0,-9 0 0,-10 0 0,9 0 0,-1 0 0,-2 0 0,0 0 0,0 0 0,1 0 0,-16 0 0,8-1 0,10 0 0,5-1 0,5 0 0,4 0 0,1 1 0,1 1 0,1 0 0,-1-1 0,0 1 0,-1 0 0,0 0 0,-1-1 0,-3 1 0,-2 0 0,-3 0 0,-1 0 0,1 0 0,2 0 0,3 0 0,2 0 0,2 0 0,1 0 0,1-1 0,0-1 0,1 1 0,0-1 0,2 0 0,3-1 0,4 0 0,4 0 0,3-1 0,0 1 0,-1 1 0,-2 1 0,-4 1 0,-4 0 0,-1 0 0,-2 1 0,-1 1 0,0 2 0,-1 3 0,1 0 0,-1 0 0,2-2 0,-1-3 0,3 0 0,4-1 0,3 1 0,3 0 0,0-1 0,2-1 0,1 0 0,2 0 0,2 0 0,-1 0 0,-2 0 0,-2 0 0,-2-1 0,-3 1 0,-2-1 0,0 1 0,-2 0 0,0 0 0,-1 0 0,0 0 0,0 0 0,0 0 0,0 0 0,0 0 0,-1 0 0,1 0 0,-2 0 0,1 0 0,-1 0 0,0 0 0,-1 0 0,0 0 0,0 0 0,0 0 0,0 1 0,0-1 0,0 0 0,0 0 0,0 0 0,0 0 0,0 0 0,-1 0 0,0 0 0,0 0 0,0 0 0,0 0 0,0 0 0,0 1 0,0-1 0,0 1 0,1-1 0,1 1 0,0 0 0,0-1 0,-1 1 0,0-1 0,-1 0 0,-4 0 0,1 0 0,-5 0 0,2 0 0,0 0 0,0 0 0,1 0 0,0 0 0,1 0 0,0 1 0,0-1 0,0 1 0,1-1 0,-1 0 0,1 1 0,0-1 0,-1 0 0,1 1 0,0-1 0,-1 1 0,1-1 0,0 1 0,-1 0 0,1-1 0,-1 1 0,0 0 0,0-1 0,0 1 0,0 0 0,0 0 0,-1 0 0,1 0 0,0 0 0,0-1 0,0 1 0,1-1 0,-1 1 0,1-1 0,0 1 0,0-1 0,0 0 0,-1 1 0,1-1 0,0 0 0,-1 1 0,1-1 0,-1 1 0,0-1 0,0 0 0,0 1 0,-1-1 0,0 1 0,0-1 0,0 1 0,0-1 0,0 0 0,0 1 0,0-1 0,-1 1 0,1-1 0,1 0 0,-1 1 0,1-1 0,0 1 0,0-1 0,0 0 0,0 1 0,1-1 0,-1 1 0,0-1 0,0 0 0,0 0 0,-1 0 0,1 0 0,-1 0 0,0 0 0,0 1 0,-1-1 0,1 0 0,-1 0 0,1 0 0,0 0 0,0 1 0,0-1 0,1 0 0,-1 1 0,1-1 0,-1 0 0,1 0 0,0 0 0,-1 0 0,1 0 0,-1 0 0,-1 0 0,1 0 0,0 0 0,-1 0 0,1 0 0,1 0 0,-2 0 0,1 0 0,0 0 0,0 0 0,0 0 0,1 0 0,0 0 0,-1 0 0,1 0 0,0 0 0,-1 0 0,0 0 0,-1 0 0,0 0 0,0 0 0,-1 0 0,0-1 0,1 1 0,-1 0 0,1-1 0,-1 1 0,1-1 0,0 1 0,-1 0 0,0 0 0,0-1 0,1 1 0,1-1 0,2 0 0,2 1 0,2 0 0,2 0 0,1 0 0,1 0 0,1 0 0,1 0 0,-1-1 0,1 1 0,-1-1 0,1 0 0,1 0 0,0 1 0,0-1 0,0 1 0,-2 0 0,-2-1 0,-1 0 0,-1 0 0,0 0 0,-1 0 0,1 0 0,-1 0 0,0 0 0,1 0 0,-1 0 0,1 0 0,0 1 0,0-1 0,-1 0 0,1 1 0,-1 0 0,1 0 0,-1-1 0,1 1 0,-1 0 0,1 0 0,1 0 0,0 0 0,0 0 0,2 0 0,-1 0 0,1 0 0,0 0 0,0 0 0,0 0 0,0 0 0,-1 0 0,-1 0 0,0 0 0,0 0 0,0 0 0,1 0 0,-2-1 0,0 1 0,1-1 0,-1 1 0,1-1 0,0 1 0,1-1 0,0 0 0,1 0 0,0 0 0,0 1 0,0-1 0,-1 0 0,0 1 0,0-1 0,-1 1 0,-1 0 0,-1-1 0,0 1 0,0 0 0,-1 0 0,1-1 0,0 1 0,-2 0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24575,'-2'0'0,"0"1"0,-1 0 0,0 1 0,0-1 0,1 1 0,0 0 0,0-1 0,1 1 0,0 0 0,1 0 0,-1-1 0,1 1 0,0 0 0,-1 0 0,0 0 0,1-1 0,-1 1 0,1 0 0,-1 0 0,0 0 0,1 0 0,-1 0 0,0-1 0,1 1 0,0-1 0,-1 1 0,1 0 0,0 0 0,-1-1 0,1 1 0,0 0 0,-1 0 0,1 0 0,0 0 0,-1 0 0,0 0 0,1 0 0,-1 0 0,1 0 0,0-1 0,0 1 0,0-1 0,0 0 0,0 1 0,0-1 0,0 1 0,0 1 0,0-1 0,0 1 0,0 0 0,0-1 0,0 2 0,1 0 0,-1-1 0,1 1 0,0 0 0,-1 0 0,1 0 0,-1 0 0,1 0 0,-1-1 0,0 0 0,1 0 0,-1 0 0,1 1 0,0-1 0,-1 1 0,1 0 0,0 0 0,0 0 0,-1 0 0,1 1 0,0-1 0,0-1 0,-1 0 0,1-1 0,-1 0 0,1 1 0,-1-1 0,1 0 0,-1 0 0,1-1 0,-1 1 0,1 0 0,-1 0 0,1 0 0,-1 0 0,0 0 0,1 0 0,-1 0 0,0-1 0,0 1 0,1 0 0,-1-1 0,0 1 0,0-1 0,1 1 0,-1-1 0,0 0 0,0 0 0,0 0 0,0 0 0,0 0 0,0 0 0,0 0 0,0 0 0,-1 0 0,-1-2 0,0-2 0,0-1 0,0-1 0,-1-2 0,1 0 0,0 1 0,1 2 0,0 0 0,1 1 0,0 1 0,-1 0 0,1 1 0,0-1 0,0 1 0,0 0 0,0 1 0,1 4 0,-1 2 0,1 3 0,0-2 0,0-1 0,0-2 0,0 0 0,-1-1 0,0-1 0,0 1 0,0-1 0,0-1 0,0 1 0,1 0 0,-1-1 0,0 1 0,0-1 0,0 0 0,0 0 0,0 0 0,0 1 0,1-2 0,-1 0 0,1 0 0,-1 0 0,1 0 0,0 0 0,1 0 0,0-1 0,-1 1 0,1-1 0,0 0 0,0 1 0,0-1 0,-1 1 0,1 0 0,0 0 0,-1 0 0,1 0 0,-1 0 0,0 0 0,0 0 0,-1-1 0,1 1 0,0 0 0,0 0 0,0 0 0,-1-1 0,1 1 0,0 0 0,0 0 0,0-1 0,0 1 0,-1 0 0,1-1 0,0 0 0,-1 0 0,0 0 0,1 0 0,0 1 0,-1-1 0,1 1 0,-1 0 0,1-1 0,-1 1 0,1-1 0,0 0 0,-1 0 0,1 0 0,-1-1 0,0 1 0,0-1 0,0 0 0,0 0 0,0 0 0,0-1 0,0 1 0,0 0 0,0 1 0,0-1 0,0 1 0,0 0 0,0 0 0,0 0 0,-1-1 0,1 1 0,-1 0 0,1 0 0,0 0 0,-1 0 0,1 0 0,0 0 0,-1 0 0,1-1 0,-1 0 0,0 1 0,1-1 0,-1 1 0,1 0 0,-1-1 0,0 0 0,1 1 0,-1-1 0,1 0 0,-1 0 0,1 0 0,-1 1 0,1-1 0,-1 1 0,0-1 0,1 1 0,-1-1 0,0 0 0,0 1 0,0 0 0,0-1 0,0 1 0,1 0 0,-1 1 0,0 0 0,0 0 0,0 1 0,1 2 0,0 1 0,0 0 0,0 1 0,0 0 0,0 0 0,0-1 0,0 0 0,1-1 0,-1 0 0,1-1 0,-1 0 0,0 0 0,1-1 0,-1 1 0,0 0 0,0-1 0,0 0 0,0 0 0,0 1 0,0-1 0,0 0 0,1 0 0,-1 0 0,0-1 0,0 1 0,1 0 0,-1 0 0,0 0 0,1 0 0,-1 0 0,0 0 0,0 0 0,1 0 0,-1 0 0,0 0 0,1 0 0,-1 0 0,1 0 0,-1 1 0,1-1 0,-1 1 0,1-2 0,-1 1 0,1-1 0,0-2 0,0 0 0,1-3 0,0 0 0,1-2 0,-1 1 0,0 0 0,0 2 0,-1 1 0,1 0 0,0 1 0,-1 0 0,0 0 0,0 0 0,0 0 0,-1 1 0,1-1 0,0 1 0,-1 0 0,1-1 0,0 1 0,0-1 0,0 0 0,0 0 0,0 1 0,1-1 0,-1 0 0,1 1 0,-2 1 0,-2 2 0,0 0 0,-2 2 0,2 0 0,0-1 0,0 0 0,0 1 0,1-1 0,-1 0 0,1 0 0,0 0 0,1-1 0,-1 1 0,1-1 0,-1 0 0,1-1 0,0 0 0,0 1 0,0-1 0,0 0 0,0 0 0,0 0 0,0 0 0,0 0 0,0 0 0,0 1 0,0-1 0,0 0 0,0 1 0,0-1 0,0 0 0,0 1 0,0 0 0,0-1 0,0 1 0,0 0 0,0-1 0,0 0 0,-1 0 0,1 0 0,0 0 0,-1-1 0,1 1 0,0 0 0,-1-1 0,0 1 0,1-1 0,-1 0 0,0 1 0,1-1 0,-1 0 0,0 1 0,0-1 0,0 0 0,0 0 0,0 1 0,-1-1 0,1 0 0,1 1 0,-1-1 0,0 0 0,0 1 0,0-1 0,-1 0 0,2 1 0,-1-1 0,0 1 0,0-1 0,1 0 0,-1 1 0,0-1 0,0 0 0,0 0 0,0 0 0,0 1 0,0-1 0,0 0 0,-1 0 0,1 0 0,0 0 0,1-1 0,0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80 24575,'13'0'0,"1"-1"0,0-1 0,0-1 0,-1 1 0,-4-1 0,-3 2 0,-1 0 0,0 0 0,0 0 0,1-1 0,-1 1 0,2-1 0,1 0 0,1 0 0,0-1 0,1 1 0,0-1 0,-2 0 0,-1 1 0,-2 1 0,-1-1 0,-1 2 0,1-1 0,-1 0 0,2 0 0,-1 0 0,0 0 0,1 0 0,0 0 0,0 1 0,1-1 0,1 0 0,1 1 0,0-1 0,1 0 0,2 0 0,1 0 0,1 0 0,1-1 0,-1 1 0,1 0 0,-1-1 0,1 1 0,-2-1 0,1 0 0,-2 1 0,1-1 0,-1 1 0,0-1 0,1 0 0,1 0 0,1 0 0,1 1 0,0 0 0,-2 1 0,0-1 0,-1 1 0,0 0 0,-2 0 0,-2 0 0,-1 0 0,-2 0 0,1 0 0,0 0 0,3 1 0,0 1 0,2 0 0,0 0 0,-1 0 0,1 0 0,-1 1 0,0 0 0,-1 0 0,-1-1 0,-2 1 0,-1-1 0,-1 0 0,-1-1 0,1 1 0,1-1 0,1 1 0,3 1 0,0-1 0,0 2 0,-1-1 0,-2-1 0,-1 1 0,-2-1 0,0 0 0,0 1 0,0 0 0,1 0 0,0 1 0,-1-1 0,0 0 0,-1 1 0,1-1 0,0 1 0,0-1 0,0 1 0,-1-2 0,0 1 0,0 0 0,0 0 0,1 1 0,-1 0 0,1 0 0,0 1 0,0 0 0,1 0 0,-1 1 0,1 2 0,0 1 0,-1-1 0,0-2 0,-1-2 0,0 0 0,-1 0 0,0 1 0,0 1 0,0 1 0,0-1 0,-1-1 0,0-3 0,1-11 0,-2 4 0,1-8 0,-1 8 0,0 2 0,1 0 0,-1-5 0,1-4 0,0-3 0,2 0 0,0 3 0,0 4 0,-1 3 0,0 3 0,0 11 0,0-3 0,0 10 0,1-4 0,1 10 0,1 5 0,0 4 0,0-3 0,-1-9 0,-1-5 0,0-5 0,-1-4 0,-1-1 0,1-1 0,-1 1 0,1 1 0,-1 2 0,0 1 0,0 0 0,1-1 0,-1-2 0,1-1 0,-1-1 0,1 1 0,0-1 0,1 2 0,0-2 0,-1 2 0,1 0 0,0 1 0,1 2 0,0 2 0,0-1 0,0 0 0,0-2 0,-1-2 0,0-1 0,0 0 0,1 0 0,-1-1 0,-1-1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870 837 24575,'4'-16'0,"1"0"0,1-2 0,0 2 0,-3 5 0,-1 2 0,-2 0 0,0 1 0,0-4 0,0-3 0,0 1 0,0 0 0,0 5 0,0 3 0,0 0 0,0-3 0,-1-3 0,-1-1 0,1 2 0,0 3 0,0-1 0,-1-3 0,1-1 0,1-2 0,-1 5 0,0 3 0,1 3 0,-1-2 0,1-4 0,0-3 0,0-3 0,0 4 0,-1 5 0,1 2 0,-1 0 0,0-3 0,-1-5 0,0-3 0,0 1 0,0 6 0,0 2 0,1 2 0,-2-1 0,0-4 0,-1-1 0,-1-1 0,-1-2 0,-1-4 0,-3-8 0,0-2 0,0 1 0,2 4 0,1 6 0,1 2 0,0 2 0,1-1 0,-1 1 0,1 1 0,0 4 0,1 2 0,0 2 0,0 2 0,-2 0 0,-2 1 0,-4 0 0,-3 0 0,-4-1 0,-4-1 0,-5 1 0,-2 0 0,-3 0 0,0 1 0,2-1 0,3 0 0,1 0 0,3 0 0,2 0 0,3 0 0,1 0 0,2 0 0,1-1 0,1-1 0,0 0 0,0-1 0,0 1 0,1 1 0,2 0 0,2 1 0,2 1 0,1 0 0,1 1 0,0 0 0,1 0 0,17 0 0,9-1 0,2 0 0,3-1 0,-1-1 0,2 0 0,1 0-326,4-1 1,2 0 0,0 0 325,-1 0 0,0 0 0,-1 1 0,-3 0 0,-2 0 0,-2 1 0,-1 1 0,-3 1 0,7-1 0,-11 1 0,-6 0 0,-3 0 0,-1 0 976,1 1-976,5-1 0,1 2 0,3-1 0,-3 2 0,-2 0 0,-4 0 0,-3 1 0,-2 1 0,-1 0 0,-1 2 0,1 3 0,0 2 0,0 4 0,0 2 0,-1 0 0,-1 0 0,0 1 0,-1-1 0,-1-1 0,0-2 0,-2-2 0,0-3 0,0-3 0,0-1 0,2-3 0,0 0 0,0 1 0,0 3 0,0 6 0,-2 12 0,1-6 0,0 2 0,-2 5 0,0 2 0,-2 5 0,-1 0 0,-2 3 0,-1-1 0,2-10 0,-1-1 0,-2 0 0,0-1 0,-2 0 0,-1-1 0,-1-1 0,-2-1 0,0-2 0,-10 6 0,-2-4 0,0-4 0,-1-4 0,3-4 0,0-3 0,4-3 0,1-2 0,-14-6 0,11-7 0,3-13 0,12 7 0,0-2 0,1-5 0,0-2 0,0-2 0,1-1 0,0 0 0,1 0 0,2 2 0,-1 1 0,2 3 0,0 1 0,1 2 0,0 0 0,-3-15 0,2 5 0,-1 3 0,-1 4 0,-2 2 0,-1 2 0,-2 2 0,0 4 0,0 3 0,0 3 0,0 4 0,2 1 0,0 3 0,1 0 0,-1 1 0,2 0 0,-2 0 0,0 0 0,-1 0 0,-1 0 0,2 0 0,1 0 0,2 1 0,3 0 0,2 2 0,1 1 0,0 2 0,0 4 0,0 8 0,-1 11 0,-1-10 0,-2 2 0,-1 4 0,-1 1 0,-1 3 0,-1-1 0,-1 1 0,1-1 0,-1-1 0,1 0 0,0-4 0,1 0 0,1-3 0,-1-2 0,-3 13 0,0-7 0,2-6 0,2-4 0,1-3 0,0-3 0,2 1 0,-1 0 0,1 1 0,0 3 0,0 1 0,1 1 0,1 0 0,0 1 0,1-2 0,0-3 0,0-3 0,1-2 0,0-1 0,3 0 0,1 1 0,4-2 0,2 0 0,3-1 0,2-1 0,2-1 0,2-1 0,6-4 0,8-4 0,-13 1 0,0-1 0,4-1 0,0 0 0,1-2 0,-1 1 0,-1 0 0,-1 0 0,-2 2 0,-2 1 0,12-3 0,-7 5 0,-4 3 0,-3 2 0,-2 1 0,-1 3 0,-1 1 0,-1 1 0,-2 1 0,-3-1 0,-2-2 0,-2-1 0,-10-1 0,-10-1 0,-17 0 0,12-1 0,-1 0 0,-4 0 0,-1 0 0,0 0 0,-1 0 0,1-2 0,1 0 0,3-1 0,2-1 0,-11-7 0,12-2 0,10 3 0,5 2 0,4 3 0,3-1 0,2-4 0,3-6 0,4-7 0,2-9 0,-6 13 0,1 0 0,-1-4 0,1 0 0,0-5 0,-1-2 0,0 6 0,-1-2 0,0 1 0,2-12 0,-1 1 0,1 2 0,-1 1 0,-1 5 0,0 2 0,3-10 0,-2 6 0,-1 15 0,-3 10 0,0 5 0,-1 10 0,0 1 0,0 13 0,-1 8 0,-1-12 0,1 2 0,-1 4 0,0 0 0,-1 3 0,0 0 0,-1-2 0,1-1 0,0-4 0,0 0 0,-1 9 0,2-11 0,0-8 0,0-7 0,1-3 0,-1-12 0,1 4 0,0-8 0,5 6 0,15-11 0,-3 4 0,2-1 0,3-3 0,2-1 0,0-1 0,0 0 0,-5 5 0,-2 0 0,8-9 0,-10 9 0,-8 6 0,-4 5 0,-2 1 0,-4 2 0,-3-1 0,-6-1 0,-3-2 0,-3-1 0,-3-1 0,0 1 0,3 1 0,6 1 0,5 2 0,5 2 0,18 3 0,8 3 0,-1-1 0,3 1 0,1 1 0,1 0 0,2 1 0,1 0 0,-3 0 0,-1 0 0,-4-1 0,-2 1 0,11 4 0,-14-2 0,-7-1 0,-6-2 0,-3-1 0,-1 0 0,-1 3 0,0 4 0,-1 5 0,-4 4 0,-6 6 0,-8 3 0,7-13 0,-2-1 0,-3 1 0,0 0 0,-2 1 0,-1 0 0,0-1 0,0 0 0,-1-1 0,-1 0 0,2-1 0,-1 0 0,1-3 0,-1 0 0,2-2 0,0-2 0,-16 5 0,3-5 0,4-3 0,3-3 0,5-4 0,4-3 0,5-1 0,3-1 0,4 2 0,0 3 0,1 1 0,-3 1 0,-2 0 0,-1 0 0,1 0 0,2 0 0,37-14 0,-9 2 0,4-3 0,2 0 0,2-1 0,1-2-246,-7 4 0,1-2 0,-1 0 0,0 0 143,1 0 1,-1-1 0,-1 1 0,0 0 102,3-2 0,-1 0 0,-1 1 0,6-4 0,-4 2 0,-8 8 0,-3 0 0,3-1 0,-8 6 0,-7 4 0,-3 2 983,-12 3-573,-2 9-410,-1-1 0,-1 3 0,-2 6 0,0 2 0,-2 3 0,0 1 0,-2 2 0,2 0 0,3-5 0,2 0 0,-4 7 0,11-10 0,11-11 0,7 3 0,8 4 0,11 7 0,-12-10 0,1-1 0,0 0 0,0-1 0,15 8 0,-8-7 0,-9-5 0,-5-3 0,-6-2 0,-5-2 0,-7-3 0,-2-4 0,-4-4 0,3-1 0,3 0 0,4-2 0,6-4 0,8-1 0,4 0 0,3 2 0,-5 6 0,-5 5 0,-3 2 0,-4 3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 24575,'-7'0'0,"2"0"0,1 1 0,1-1 0,2 0 0,0-1 0,1-1 0,0 0 0,0 0 0,0 0 0,1 1 0,-3 4 0,1-1 0,-2 3 0,0-3 0,1 1 0,-1 0 0,1-1 0,0 0 0,0 1 0,0-1 0,0 0 0,0 0 0,0 0 0,-1 0 0,1 0 0,-1 0 0,0 0 0,1 0 0,-1-1 0,1 1 0,0-1 0,1 1 0,0 0 0,0-1 0,0 1 0,0-1 0,1 1 0,-1-1 0,1 1 0,-1 0 0,1-1 0,-1 1 0,0 0 0,1 1 0,0-1 0,-1 1 0,1-1 0,-1 1 0,1 0 0,0 0 0,-1 0 0,1 1 0,-1 0 0,0-1 0,1 0 0,-1-1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0 24575,'-6'3'0,"0"1"0,2-1 0,1 1 0,0-1 0,1 0 0,1-1 0,1-1 0,-1 1 0,1-1 0,-1 0 0,1 0 0,0 0 0,0 0 0,0 0 0,0 0 0,0 0 0,0 0 0,0 1 0,0-1 0,0 0 0,0 1 0,0-1 0,0 1 0,-1-1 0,1 1 0,0-1 0,0 1 0,-1 0 0,1 0 0,-1 1 0,1 0 0,-1 0 0,0 0 0,0 1 0,0 0 0,0-1 0,0 1 0,0 0 0,0-1 0,0 1 0,0 0 0,0 0 0,-1 0 0,1 0 0,0 0 0,1-1 0,-1 0 0,0 0 0,1 0 0,-1 1 0,1-1 0,-1 1 0,1-1 0,-1 0 0,1 1 0,-1-1 0,1 1 0,-1 0 0,1-1 0,0 1 0,-1-1 0,1 1 0,0-1 0,0 1 0,-1 0 0,1 0 0,0 0 0,-1 0 0,1 1 0,-1-1 0,1 1 0,0-1 0,-1 0 0,1 0 0,-1-1 0,1 1 0,-1 0 0,1-1 0,-1 1 0,1 1 0,-1-1 0,1-1 0,-1 0 0,1 0 0,0 0 0,-1-1 0,1 0 0,0 1 0,0 0 0,0 0 0,0 1 0,0 0 0,0 0 0,0 1 0,-1 0 0,1 0 0,-1 0 0,1-1 0,-1 0 0,0-1 0,1 0 0,-1 1 0,1-1 0,-1 2 0,0-1 0,0 1 0,-1 1 0,1-1 0,0 1 0,-1 0 0,1-1 0,0 0 0,-1-1 0,1-1 0,0 0 0,1-1 0,-1-1 0,1 0 0,-1-1 0,1 1 0,0 0 0,-3-4 0,1-1 0,0-3 0,1 0 0,0 2 0,1-1 0,0 2 0,0-1 0,0 1 0,1 1 0,0 0 0,-1 1 0,1 0 0,-1 0 0,1 1 0,-1-1 0,0 1 0,1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10 24575,'-3'1'0,"1"-1"0,1 0 0,1 0 0,-2 0 0,1-1 0,0 0 0,0 0 0,1 1 0,0-1 0,-1 0 0,1-1 0,0 1 0,0 0 0,0 0 0,0 0 0,-1 4 0,0-1 0,0 2 0,0-1 0,1-1 0,0 1 0,0 0 0,0-1 0,0 0 0,1-1 0,-1 0 0,2-1 0,-1 0 0,2 0 0,-1 0 0,0 0 0,1 0 0,-2 0 0,1 0 0,0 0 0,-1 0 0,0 1 0,-1 0 0,1 1 0,-1-1 0,0 1 0,1 0 0,-1 0 0,0-1 0,0 1 0,1 0 0,-1 0 0,0 0 0,0-1 0,0 1 0,0 0 0,0 0 0,0-1 0,0 1 0,0 0 0,0 0 0,0 0 0,0-1 0,0 1 0,-1 0 0,1 0 0,0-1 0,-1 1 0,1-1 0,0 0 0,-1 0 0,1 1 0,0-1 0,-1 1 0,1-1 0,0 1 0,-1 0 0,1-1 0,-1 1 0,1 0 0,-1-1 0,1 0 0,0 1 0,-1-1 0,1 0 0,-1 0 0,1 0 0,0 0 0,0 1 0,0-1 0,0 0 0,0 0 0,0 1 0,0-1 0,0 0 0,0 1 0,0 0 0,0 0 0,0 0 0,0 0 0,0 0 0,0 0 0,0-1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87 24575,'4'-1'0,"0"1"0,0 0 0,-1-1 0,1 0 0,-1 0 0,0 0 0,-1 0 0,1 0 0,-1 0 0,0 0 0,0 1 0,0-1 0,-1 0 0,0 0 0,0 1 0,0 0 0,0 0 0,0-1 0,0 0 0,-3 0 0,-1 0 0,-2 0 0,0 0 0,0 1 0,0 1 0,1-1 0,1 1 0,1 1 0,-1-1 0,1 1 0,-1 0 0,2-1 0,-1 1 0,0-1 0,1 0 0,-1 0 0,1 0 0,-1 0 0,1 0 0,-1 0 0,1 0 0,-1 0 0,0 0 0,0 1 0,0-1 0,0 1 0,-1-1 0,-1 0 0,1 1 0,-1 0 0,0 0 0,0 0 0,0 0 0,0 0 0,0 0 0,0 0 0,2 0 0,-1-1 0,1 1 0,0-1 0,0-1 0,0 1 0,0 0 0,1-1 0,-1 0 0,1 0 0,0 0 0,0 0 0,0-1 0,0 0 0,1-1 0,1-1 0,0 1 0,2-2 0,0 1 0,0 0 0,1 0 0,-2 0 0,1 1 0,-1 0 0,-1 1 0,1 0 0,-1 0 0,0 1 0,0 0 0,1-1 0,-1 1 0,0 0 0,0-1 0,0 1 0,0 0 0,0 0 0,0-1 0,0 0 0,-1 1 0,1-1 0,0 1 0,0-1 0,1 1 0,-1-1 0,0 1 0,1-1 0,-1 1 0,1-1 0,-1 1 0,1 0 0,-1-1 0,0 1 0,0-1 0,0 1 0,0-1 0,1 1 0,-1 0 0,-1-1 0,2 1 0,-1 0 0,0-1 0,1 1 0,-1-1 0,0 1 0,0 0 0,0 0 0,1-1 0,-1 1 0,1 0 0,0-1 0,0 1 0,0 0 0,1-1 0,-1 1 0,1 0 0,-1-1 0,1 1 0,-1-1 0,0 1 0,0 0 0,0 0 0,1 0 0,-1-1 0,0 1 0,1 0 0,-1 0 0,0-1 0,0 1 0,0 0 0,0 0 0,0-1 0,0 1 0,0-1 0,0 1 0,-1-1 0,1 1 0,0 0 0,0-1 0,0 1 0,1 0 0,-1-1 0,0 1 0,1 0 0,0-1 0,0 1 0,0-1 0,0 1 0,1-1 0,0 1 0,0-1 0,0 1 0,-1 0 0,1-1 0,-1 0 0,1 1 0,-1-1 0,-1 1 0,1 0 0,-1-1 0,0 1 0,1 0 0,-1 0 0,0 0 0,1-1 0,-1 1 0,0 0 0,0 0 0,0-1 0,1 1 0,-1 0 0,1-1 0,0 1 0,0 0 0,-1 0 0,1-1 0,-1 1 0,1 0 0,-1-1 0,1 1 0,-1 0 0,0-1 0,0 1 0,0-1 0,1 1 0,-1-1 0,1 1 0,-1 0 0,0-1 0,0 1 0,-1 0 0,1-1 0,0 0 0,0 1 0,0-1 0,1 1 0,-1-1 0,1 1 0,0 0 0,0-1 0,1 1 0,0-1 0,0 1 0,0 0 0,1-1 0,1 0 0,0 0 0,0 0 0,1 0 0,0 1 0,1-1 0,0 0 0,0 0 0,1 0 0,-1 0 0,-1 0 0,-1 0 0,0 0 0,-1 1 0,-1-1 0,0 0 0,-1 0 0,0 0 0,0 0 0,-1 1 0,0-1 0,0 1 0,0-1 0,-1 1 0,0 0 0,0-1 0,0 1 0,1 0 0,-1-1 0,1 1 0,-1 0 0,2-1 0,0 1 0,0 0 0,1-1 0,0 1 0,0 0 0,0-1 0,-1 1 0,1-1 0,-1 0 0,1 1 0,-1-1 0,1 1 0,0 0 0,0-1 0,2 1 0,0 0 0,2-1 0,0 1 0,1 0 0,0 0 0,-1 0 0,0 0 0,-1-1 0,-1 1 0,0 0 0,-2 0 0,-1 0 0,0 0 0,-2 0 0,0 0 0,-5-2 0,1 1 0,-4-1 0,2 2 0,0-1 0,1 1 0,1 0 0,-1 0 0,1 0 0,-1 0 0,1 0 0,0-1 0,-1 1 0,0 0 0,0 0 0,0 0 0,0 0 0,0 0 0,0 0 0,0 0 0,0 0 0,0 0 0,-1 0 0,1 0 0,-1-1 0,0 1 0,-1 0 0,2 0 0,0-1 0,0 1 0,2 0 0,0 0 0,0 0 0,0 0 0,1 0 0,-1 0 0,1 0 0,0 0 0,-1 0 0,1 0 0,0 0 0,0 0 0,-1 0 0,1 0 0,6 0 0,-1 0 0,6 0 0,-3 0 0,3 0 0,-1 0 0,1 0 0,-2 0 0,0 0 0,-1 0 0,2 0 0,0 0 0,0 0 0,-1 0 0,-1 1 0,1-1 0,-1 1 0,0 0 0,0 0 0,-2-1 0,-1 1 0,-1 0 0,0 0 0,-1 0 0,0-1 0,0 1 0,0 0 0,0 0 0,0 0 0,-1 0 0,1-1 0,-1 1 0,1 0 0,0-1 0,-1 1 0,1-1 0,0 1 0,0-1 0,0 1 0,-1 0 0,1 0 0,0 0 0,0 1 0,0-1 0,1 1 0,0-1 0,-1 1 0,1 0 0,-1-1 0,-1 0 0,-2 0 0,-2 0 0,-3-1 0,-3 1 0,-3 0 0,1-1 0,-2 0 0,0 0 0,-2 0 0,-4 0 0,-1 0 0,-1 1 0,2 0 0,3 0 0,2 1 0,3 0 0,2-1 0,2 1 0,1-1 0,1 0 0,0-1 0,0 1 0,0 0 0,-1-1 0,1 1 0,-1 0 0,0 0 0,0 1 0,-1-1 0,-2 1 0,0-1 0,-1 1 0,-2 1 0,-2-1 0,1 1 0,-1 0 0,-1 0 0,-1 0 0,-1 1 0,3-1 0,2-1 0,3 0 0,2-1 0,1 0 0,0 1 0,2-1 0,0 0 0,0 1 0,0-1 0,-1 1 0,1-1 0,-1 1 0,-1 0 0,0 0 0,-2 0 0,1-1 0,0 1 0,1 0 0,1-1 0,0 1 0,1-1 0,0 1 0,1-1 0,0 1 0,-1-1 0,1 0 0,1 0 0,-1-1 0,2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5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45 24575,'3'-5'0,"-1"1"0,0 4 0,0-1 0,1 0 0,-1 1 0,1-1 0,-1 1 0,0 0 0,1 0 0,0-1 0,0 0 0,1 0 0,1 0 0,0 0 0,0 0 0,-2 0 0,0 1 0,0-1 0,-1 1 0,1 0 0,1-1 0,1 1 0,0-1 0,-1 0 0,0 0 0,-2 1 0,0 0 0,2 0 0,-2 0 0,3 0 0,-2-1 0,-1 1 0,0-1 0,1 0 0,0 0 0,0 0 0,0-1 0,0 1 0,-2 1 0,1-2 0,1 1 0,0 0 0,0 0 0,-1 1 0,1-1 0,0 0 0,1 0 0,-1 0 0,0-1 0,0 2 0,-1-1 0,0 1 0,0 0 0,1-1 0,-1 1 0,0 2 0,-1-1 0,0 2 0,-1 0 0,0-1 0,0 1 0,0-1 0,0 1 0,0-1 0,0 1 0,1 0 0,-1 0 0,0 0 0,0-1 0,0 1 0,1-1 0,-1 0 0,0 1 0,1-1 0,-1 0 0,1 1 0,-1-1 0,2 1 0,-2-1 0,2 0 0,-1 0 0,0 1 0,0-1 0,-1 0 0,1 1 0,0-1 0,0 1 0,0 1 0,0-1 0,0 0 0,-1 0 0,1 0 0,0-1 0,-1 1 0,1 0 0,0 1 0,0-1 0,0 1 0,-1-1 0,0 0 0,1-1 0,-1 1 0,0 1 0,0 3 0,0 2 0,0 1 0,0-3 0,0-2 0,0-2 0,0-1 0,0 1 0,0-1 0,0 1 0,1 0 0,-1 1 0,1-1 0,1 2 0,0 0 0,-1-1 0,1 0 0,-1-1 0,0 0 0,0-1 0,0 0 0,0 1 0,-1-1 0,1 0 0,0 1 0,-1-1 0,0 0 0,0 1 0,0-1 0,0 0 0,-2 0 0,0-1 0,-1 0 0,0-1 0,1 0 0,-1 0 0,1 0 0,0 0 0,0 0 0,0 1 0,-1 0 0,2 1 0,-1-1 0,-1 1 0,1-1 0,-2 0 0,1 1 0,0-1 0,0 1 0,-1-1 0,1 1 0,-1-1 0,1 1 0,-1-1 0,0 0 0,0 1 0,0-2 0,-1 1 0,0 0 0,0-1 0,-2 1 0,-1 0 0,0 0 0,0 0 0,1-1 0,0 0 0,1 0 0,3 0 0,0 0 0,1 0 0,-1 0 0,1-1 0,0 0 0,0-1 0,0 1 0,-1 0 0,1-1 0,0-1 0,0-2 0,-1-1 0,-1-1 0,1 1 0,0 0 0,1 1 0,0 0 0,1 2 0,1 1 0,-1-1 0,-1-3 0,0-3 0,-1-1 0,0 1 0,1 3 0,1 1 0,0 3 0,1 0 0,0 0 0,0-2 0,0-4 0,0-2 0,0-3 0,0 3 0,0 3 0,0 3 0,1 3 0,3 1 0,1-2 0,2 0 0,1-2 0,0 1 0,0 1 0,0 0 0,-2 1 0,-1 0 0,-2 1 0,-1 0 0,1 0 0,0 1 0,0-1 0,1 2 0,-1 0 0,-1 1 0,0 0 0,0 2 0,-1 1 0,0 1 0,0 1 0,0 1 0,0 0 0,0 0 0,-1-2 0,0-2 0,0-1 0,0 0 0,0-1 0,0-1 0,0 1 0,0-1 0,0 0 0,0 1 0,0-1 0,1 1 0,-1-1 0,1 1 0,-1 0 0,1 0 0,-1-12 0,0 3 0,0-8 0,0 7 0,0 1 0,0 2 0,0 1 0,-1 0 0,-2 1 0,0 0 0,0 1 0,-1-2 0,-2 0 0,-1-2 0,0 0 0,0 0 0,2 2 0,2 1 0,0 1 0,1 0 0,-1 1 0,0-1 0,0 1 0,0 0 0,0 0 0,0 0 0,0 0 0,0 0 0,0 0 0,1 0 0,-1 1 0,1-1 0,0 2 0,2 0 0,-1 1 0,1 0 0,0 0 0,0 1 0,0 1 0,0-1 0,-1 2 0,0 0 0,-2 2 0,0 1 0,0-2 0,0-1 0,1-1 0,1-2 0,1 0 0,-1-1 0,1 0 0,0 1 0,-1-1 0,1 1 0,0-1 0,1 0 0,-1 0 0,2 0 0,-1 1 0,0-1 0,-1 0 0,1 0 0,-1 1 0,1-1 0,-1 0 0,1 1 0,-1-2 0,1 2 0,-1-1 0,1 1 0,-1-1 0,0 1 0,0-2 0,1 2 0,-1-1 0,0 1 0,0-1 0,0 1 0,0-1 0,1 0 0,-1 0 0,0 1 0,1 0 0,-1-2 0,0 2 0,3-4 0,0 2 0,3-3 0,0 1 0,0 0 0,0 0 0,0 1 0,-2 0 0,-1 0 0,0-1 0,0 1 0,-1 0 0,0-1 0,0 1 0,1-1 0,-1 1 0,0-1 0,1 1 0,-1 0 0,1 0 0,-1 0 0,1 0 0,0 0 0,-1 0 0,0-1 0,1 1 0,-1 0 0,1-1 0,0 1 0,1 0 0,0 0 0,1 0 0,-1 0 0,0 0 0,0 0 0,-1 0 0,1 0 0,-1 0 0,0 0 0,0 0 0,0 0 0,-1 0 0,1 0 0,0 0 0,0 0 0,-1 0 0,0 0 0,0 0 0,1 0 0,-1 0 0,1 0 0,-1 0 0,0 0 0,0 0 0,1 0 0,-1-1 0,0 1 0,1 0 0,-1 0 0,1-1 0,0 1 0,0 0 0,0-1 0,-1 1 0,0 0 0,1 0 0,-1-1 0,0 1 0,1 0 0,-1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19 24575,'2'-2'0,"0"0"0,1 1 0,-1 0 0,0 0 0,0 0 0,0 1 0,-1-1 0,1 1 0,-1-1 0,1 1 0,0-1 0,0 0 0,0 1 0,1-1 0,-1 1 0,1-1 0,-1 1 0,0-1 0,1 1 0,-1-1 0,-1 1 0,1-1 0,0 1 0,1-1 0,-1 1 0,0-1 0,0 1 0,0 0 0,-1 0 0,1 0 0,0 0 0,1 0 0,-1 0 0,1 0 0,0 0 0,0 0 0,-1 0 0,2 0 0,-1 0 0,0 0 0,0 0 0,0 0 0,0 0 0,-1 0 0,1 1 0,-2-1 0,1 1 0,0-1 0,-1 1 0,0-1 0,0 0 0,0 1 0,0-1 0,0 1 0,0 0 0,0-1 0,0 1 0,0 0 0,1 0 0,-1 0 0,0 0 0,0-1 0,0 1 0,0 0 0,0 1 0,0-1 0,0 0 0,0 0 0,0 1 0,-1-1 0,1 0 0,0-1 0,-1 1 0,1 0 0,-1 0 0,1 0 0,-1 0 0,1 0 0,-1 0 0,0 0 0,0 0 0,0 0 0,0 0 0,0 0 0,0 1 0,0-1 0,-1 0 0,1 0 0,-1 0 0,0 0 0,0 0 0,0 0 0,0 0 0,0 0 0,0 1 0,-1-1 0,1 0 0,0 0 0,0-1 0,0 1 0,0 0 0,0-1 0,0 0 0,0 1 0,0-1 0,0 1 0,-1-1 0,1 0 0,0 0 0,-1 1 0,1-1 0,0 0 0,-1 1 0,1-1 0,-1 1 0,0 0 0,0-1 0,1 1 0,-1 0 0,0 0 0,0 0 0,0 0 0,-1 1 0,0-1 0,0 0 0,0 0 0,0 1 0,-1-1 0,1 0 0,-1 1 0,1-2 0,0 1 0,-1 0 0,1 1 0,-1-1 0,0 0 0,1 0 0,-1-1 0,-1 1 0,1 0 0,-1 0 0,1-1 0,0 1 0,0-1 0,0 1 0,1-1 0,0 0 0,1 0 0,-1 0 0,0 0 0,1 0 0,-1 0 0,1 0 0,-1-2 0,1 1 0,1-1 0,0 0 0,0 0 0,1-1 0,0-1 0,1 1 0,0 0 0,1 1 0,1-1 0,1 2 0,0 0 0,-1 0 0,1 0 0,0 1 0,-1 0 0,0 0 0,0 0 0,-1 0 0,0 0 0,1 0 0,-1 0 0,0 0 0,0-1 0,0 1 0,0 0 0,0-1 0,1 1 0,-1-1 0,1 1 0,-1-1 0,0 0 0,1 0 0,0 0 0,0 0 0,1 0 0,-1 0 0,1 0 0,0 0 0,-1-1 0,0 2 0,0-1 0,-1 0 0,0 0 0,0 1 0,0-1 0,0 1 0,-1 0 0,1 0 0,-1 0 0,1 0 0,-1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49 24575,'0'5'0,"0"0"0,0 1 0,0-1 0,0 1 0,0 1 0,0-2 0,0 0 0,0 0 0,0-1 0,0 0 0,0-1 0,0 0 0,0-1 0,0 0 0,0 0 0,0 0 0,0-1 0,0 1 0,0-1 0,1 0 0,-1 1 0,0-1 0,0 0 0,1 1 0,-1-1 0,0 1 0,1 0 0,-1 0 0,1 0 0,-1 0 0,1 0 0,-1 0 0,1 1 0,-1-1 0,1 0 0,-1 0 0,0 0 0,1 0 0,-1 0 0,1 1 0,-1-1 0,1 0 0,-1-1 0,1 1 0,-1-1 0,0 0 0,1 1 0,-1-1 0,0 0 0,1 0 0,-1 0 0,0 0 0,1 1 0,-1-1 0,1 0 0,0 1 0,-1-1 0,1 0 0,0 1 0,-1 0 0,1-1 0,0 1 0,1 0 0,-1-1 0,0 1 0,0-1 0,0 1 0,1-1 0,-1 0 0,0 0 0,0-1 0,0 0 0,0-1 0,0 0 0,-1-2 0,0-2 0,0-3 0,-1-1 0,0 1 0,0 1 0,1 1 0,-1 0 0,1-1 0,0 0 0,0 1 0,0 0 0,0-1 0,-1-2 0,1-1 0,0-1 0,-1 2 0,1 0 0,0 3 0,-1 2 0,1 1 0,-1 1 0,1 2 0,-1-1 0,0 0 0,1 0 0,-2 0 0,1 0 0,0 0 0,0-1 0,0 1 0,-1-1 0,1 0 0,-1-1 0,0-1 0,0 0 0,1 0 0,-1 1 0,2 0 0,-1 0 0,0 0 0,1-1 0,-1 0 0,1 2 0,0 0 0,-1 0 0,1 1 0,0 0 0,2 2 0,0 1 0,2 1 0,-1 1 0,-1 0 0,0 1 0,0-1 0,0-1 0,0 2 0,1-1 0,-1 0 0,0 0 0,1-1 0,-1 1 0,-1 0 0,1-1 0,0 1 0,0 0 0,0 0 0,-1-1 0,0 0 0,1 1 0,-1 0 0,-1 0 0,1-1 0,0 1 0,0 0 0,-1-1 0,0 1 0,0-1 0,0 1 0,0 0 0,0 0 0,0 0 0,0 0 0,0-1 0,0 0 0,0 1 0,0 0 0,0 0 0,0 0 0,0 1 0,0-2 0,0 1 0,0 0 0,0-1 0,0 1 0,0-1 0,0 1 0,0 0 0,0 0 0,0 0 0,0 0 0,0 0 0,-1 0 0,0-1 0,1 0 0,-1 0 0,0-1 0,0 0 0,0 0 0,1 0 0,-1 0 0,0 0 0,1-1 0,-1 1 0,0-1 0,0 1 0,-1-1 0,1 0 0,-1 1 0,1-1 0,-1 0 0,0 0 0,-1 0 0,1-1 0,-1 1 0,1-1 0,-1 0 0,0 0 0,1 0 0,-1 0 0,0 0 0,0 0 0,0 0 0,1-1 0,0 0 0,1 0 0,-1-1 0,1 0 0,0-1 0,0 0 0,1 0 0,-1 0 0,0 0 0,1 0 0,0 0 0,0 0 0,0 0 0,0 1 0,0 0 0,0 0 0,0 0 0,0 0 0,0 1 0,0-1 0,0 1 0,0-1 0,0 1 0,0 0 0,0 0 0,0-1 0,0 0 0,0 0 0,0-1 0,0-1 0,-1-2 0,0-2 0,-1-3 0,0-1 0,0 1 0,0 2 0,1 2 0,0 2 0,1 3 0,0 0 0,-1 1 0,1 0 0,0 0 0,-1 0 0,1 0 0,0 0 0,-1-1 0,1 1 0,0 0 0,-1 0 0,1-1 0,-1 1 0,1 0 0,-1 0 0,1-1 0,-1 0 0,0 0 0,0 0 0,-1 1 0,1 1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0 24575,'-1'6'0,"0"3"0,1 2 0,0 0 0,0 0 0,0-1 0,0 0 0,0-2 0,-1 0 0,1-2 0,-1 0 0,1-1 0,0-1 0,-1 1 0,1 0 0,0-1 0,0 1 0,0 1 0,0-1 0,0 1 0,0 0 0,1-1 0,-1 0 0,1 1 0,1 0 0,-1 0 0,0 0 0,1 0 0,-1 0 0,1 1 0,-1 0 0,1 0 0,-1-1 0,1 0 0,-1 0 0,0 0 0,1 0 0,-1-1 0,1 2 0,0 0 0,0 1 0,0-1 0,0 1 0,0-1 0,0-1 0,0 0 0,-1-1 0,1 1 0,-1-1 0,0 1 0,0-1 0,0 1 0,0-1 0,0 0 0,0-2 0,-1 0 0,1-1 0,-1 0 0,0 0 0,0-1 0,0 1 0,0-1 0,0 0 0,1 0 0,-1 0 0,1 0 0,-1 1 0,0-1 0,1 1 0,-1 0 0,1 0 0,0 1 0,0 1 0,0-1 0,0 0 0,0 0 0,-1-1 0,1 1 0,0-1 0,-1 0 0,1 1 0,0-1 0,0-1 0,0 1 0,-1-1 0,1 0 0,0 0 0,-1-1 0,1 1 0,0 0 0,0-1 0,0 1 0,0-1 0,0 0 0,0 0 0,0-1 0,0 0 0,0-2 0,1 1 0,-1-1 0,0 0 0,1 2 0,-2-1 0,1 0 0,0 1 0,0-1 0,0 0 0,0 0 0,-1 0 0,1 1 0,0-1 0,1 1 0,-1-1 0,0 1 0,1 0 0,-1 0 0,0 0 0,0 0 0,1 0 0,-2 0 0,1 1 0,0-1 0,0 0 0,0 1 0,-1-1 0,1 0 0,0 0 0,0 0 0,-1 0 0,1 0 0,-1-1 0,1 1 0,0 0 0,0 0 0,-1-1 0,1 1 0,0 0 0,0 0 0,0-1 0,0 1 0,-1 0 0,1 0 0,-1-1 0,1 1 0,-1-1 0,0 0 0,1 0 0,-1 1 0,0-1 0,0 1 0,0-1 0,0 0 0,0 1 0,0-1 0,0 1 0,0 0 0,0 0 0,-1 0 0,0-1 0,0 1 0,0-1 0,0 1 0,0-1 0,0 1 0,1-1 0,-1 1 0,1 0 0,-1-1 0,1 1 0,-1-1 0,1 1 0,-1-1 0,1 1 0,-1 0 0,1-1 0,-1 1 0,0-1 0,1 0 0,-1 0 0,0 0 0,1 1 0,-1-1 0,0 1 0,0-1 0,-1 1 0,1-1 0,-1 1 0,1 0 0,-1 0 0,1-1 0,0 1 0,-1 0 0,1-1 0,0 1 0,0 0 0,0-1 0,0 1 0,0 0 0,0-1 0,0 1 0,0 1 0,0 4 0,2 0 0,0 5 0,1 1 0,1-1 0,-1 0 0,-1-2 0,0-1 0,0-2 0,-1 0 0,0-1 0,1 0 0,-1 0 0,0 0 0,1-1 0,-1 0 0,0-1 0,1 1 0,-1-1 0,0 0 0,1-5 0,-2-1 0,-1-4 0,0-1 0,-2 0 0,1 2 0,0 0 0,2 3 0,0 2 0,0-1 0,0 2 0,1-1 0,-1 0 0,1 1 0,-1-1 0,1 0 0,-1 0 0,0 0 0,1-1 0,-1 0 0,0 0 0,0 0 0,0 0 0,-1 0 0,1 0 0,-1 1 0,2 0 0,-1 0 0,1 1 0,0 1 0,2 1 0,1 0 0,2 0 0,0 2 0,1 0 0,2 0 0,1 1 0,2-1 0,2 0 0,-1 0 0,-1-1 0,-2 0 0,-2 1 0,-2 0 0,0-1 0,-2 1 0,0-1 0,-1 0 0,0-1 0,0 1 0,0-1 0,0 1 0,0-1 0,0 1 0,0-1 0,-1 0 0,1 0 0,0 0 0,0 0 0,0 0 0,1 0 0,0 0 0,1 0 0,0-1 0,1 0 0,0 0 0,1 0 0,0 0 0,-1-1 0,2 2 0,-1-1 0,1 0 0,0 0 0,0 0 0,1 0 0,-1 0 0,0 1 0,0-1 0,0 1 0,0-1 0,-1 1 0,2-1 0,0 0 0,2 0 0,1 0 0,0 1 0,0-1 0,-2 1 0,-2 0 0,-1 0 0,-1 0 0,0 0 0,-1 1 0,1-1 0,-1 2 0,0-1 0,1 1 0,1 0 0,-1 0 0,2 0 0,0-1 0,2 1 0,3 0 0,2 0 0,2 0 0,3 1 0,0 0 0,0-1 0,0 1 0,-2-1 0,-1-1 0,0 1 0,-2-1 0,0-1 0,-2 1 0,1-1 0,-1 0 0,2 0 0,-1-1 0,-1 1 0,0-2 0,-2 0 0,-2-1 0,-3 1 0,-2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1136 0 24575,'0'13'0,"0"-2"0,0-3 0,0-2 0,0-1 0,0 0 0,1-1 0,0-1 0,0 0 0,1 0 0,-1 1 0,0-1 0,0 0 0,0 2 0,-1-2 0,2 1 0,-1 1 0,1 1 0,-1 1 0,1 1 0,-1 0 0,1 1 0,-1-1 0,0 2 0,-1-1 0,1 1 0,-1-1 0,0 0 0,1-1 0,-1 0 0,0-1 0,0 1 0,0 0 0,0 0 0,0 1 0,0 1 0,0 1 0,0-1 0,-1 0 0,1-2 0,-2 0 0,1-2 0,-1 1 0,0 0 0,0 1 0,0 0 0,0-1 0,0-2 0,0 0 0,1 0 0,0 0 0,0 0 0,0 0 0,0-1 0,0 0 0,0-1 0,0 1 0,1-1 0,-1 1 0,0-1 0,1 1 0,-1-1 0,1 1 0,-1 0 0,1 0 0,0 0 0,-1 1 0,1 0 0,0 1 0,0-1 0,0 0 0,0 1 0,-1-1 0,1 0 0,0 1 0,-1-1 0,1-1 0,-1 1 0,1 1 0,-1 0 0,0 0 0,0 0 0,0 0 0,0 0 0,0-2 0,0-1 0,0 1 0,0-1 0,-1 0 0,1 0 0,-2-1 0,0 1 0,0-1 0,0 0 0,0 0 0,0 0 0,0 0 0,-1 1 0,0 0 0,0 0 0,-1 1 0,0 0 0,-1 0 0,1 0 0,0-1 0,0-1 0,-1 0 0,2 0 0,-1 0 0,0 0 0,1 0 0,-1 0 0,-1 0 0,0 1 0,-3 0 0,-2 0 0,-2 1 0,-2-1 0,1 1 0,0-1 0,0-1 0,0 1 0,-3 0 0,-1-1 0,-3 1 0,0-1 0,-2 0 0,2-1 0,3 1 0,1-1 0,3 1 0,2-2 0,1 1 0,1-1 0,0 1 0,2-1 0,0 1 0,-1 0 0,1 0 0,1 0 0,-1 0 0,0 0 0,1 0 0,0 0 0,0 0 0,-1 0 0,0 0 0,-2-1 0,-1 0 0,-1 0 0,2 0 0,1 0 0,1 0 0,1 0 0,0 0 0,-1 0 0,0 1 0,-1-1 0,-1 1 0,1-1 0,0 1 0,-1-1 0,1 0 0,0 0 0,0 0 0,-1 0 0,0 0 0,0 0 0,-2 0 0,1 0 0,0 0 0,2 0 0,0 0 0,1 0 0,-1 0 0,0 0 0,0 0 0,0 0 0,2 0 0,-1 0 0,1 0 0,-1 0 0,1 0 0,0 0 0,0 0 0,0 0 0,-1 0 0,1 0 0,-1 0 0,-1-1 0,1 1 0,0-1 0,1 0 0,1 0 0,-1 0 0,1 0 0,0-1 0,0 1 0,-1-1 0,1 1 0,-1 0 0,0 0 0,0 0 0,1 0 0,0 0 0,0 0 0,1 0 0,1 1 0,0-1 0,0 0 0,1 1 0,-1-1 0,1 0 0,-1 1 0,1 0 0,-1-1 0,0 1 0,1 0 0,0 0 0,-2-1 0,2 1 0,0-1 0,-1-1 0,1 1 0,-1-1 0,0 1 0,1-1 0,-1 0 0,2 1 0,-2-1 0,1 0 0,0 0 0,0-2 0,0 1 0,0-1 0,0 0 0,0 0 0,0 1 0,1 0 0,9 0 0,-6 2 0,7-1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31 651 24575,'0'-14'0,"0"2"0,0 4 0,-1 1 0,1 1 0,0 1 0,-1 1 0,1-1 0,-1-2 0,0-2 0,-1-1 0,1 0 0,0 2 0,0 2 0,0 0 0,0-1 0,-1-2 0,1-1 0,-1-1 0,0 2 0,1 2 0,-1 2 0,1 0 0,0 1 0,0-1 0,0 0 0,0-1 0,0 0 0,-1-2 0,1-3 0,1-6 0,-1-4 0,1-2 0,0 2 0,1 5 0,-1 6 0,1 4 0,-1 4 0,2 0 0,-1-1 0,2-2 0,-2-4 0,1-1 0,1-3 0,-1 1 0,0 4 0,-1 3 0,-1 0 0,1-2 0,1-4 0,1-6 0,0-3 0,1-1 0,-1 2 0,0 6 0,-1 4 0,-1 3 0,2-3 0,2-3 0,3-8 0,2-3 0,0 2 0,-2 4 0,-4 9 0,-1 5 0,-3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100 0 24575,'-13'0'0,"0"2"0,3 0 0,0 2 0,3-2 0,3 1 0,2-2 0,1 3 0,1-1 0,0 2 0,1-2 0,-1 1 0,1-1 0,-1 2 0,0 0 0,-1 3 0,0 1 0,-2 1 0,1 1 0,-1-2 0,1-1 0,0-2 0,1-2 0,1 0 0,0 0 0,0 0 0,0 0 0,-1 0 0,0 3 0,0 2 0,-1 2 0,-1 1 0,1 0 0,-1 0 0,1 1 0,0-1 0,0 1 0,0 0 0,1-1 0,-1 1 0,1 2 0,0 0 0,0 1 0,1 0 0,0-2 0,0-2 0,0-3 0,0-3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92 24575,'18'-6'0,"0"-1"0,1-1 0,4-1 0,-1-1 0,1 0 0,0 1 0,0 3 0,1 1 0,4 2 0,3 2 0,5 3 0,-16 0 0,1 0 0,-1 1 0,-1 0 0,17 4 0,-7 0 0,-8-2 0,-4-1 0,-6-1 0,-2-2 0,0 0 0,1-1 0,2 0 0,3 0 0,3-2 0,1 0 0,1-2 0,-2 0 0,-2 1 0,-4 2 0,-1 0 0,-1 0 0,1 1 0,2 0 0,1 0 0,1 0 0,0 0 0,-1 0 0,-2-1 0,-1 0 0,1-2 0,-1 0 0,0 0 0,1-1 0,-1 1 0,-1-1 0,0 1 0,-2 1 0,-1-1 0,0 1 0,-1 0 0,0 1 0,-2 0 0,-1 0 0,2 0 0,-4 0 0,3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 24575,'5'-1'0,"-1"1"0,-1 0 0,-1-1 0,0 1 0,0 0 0,-1 0 0,1-1 0,-1 1 0,0 0 0,0-1 0,0 1 0,1 0 0,-1 0 0,0 0 0,0 0 0,0 0 0,0 0 0,0 0 0,0 0 0,1 0 0,-1 0 0,0 0 0,0 0 0,0 0 0,1 0 0,-1 0 0,1-1 0,-1 1 0,1 0 0,-1-1 0,1 1 0,0 0 0,0 0 0,-1 0 0,1 0 0,0 0 0,0 0 0,0 0 0,0 0 0,0 0 0,1 0 0,1 0 0,0 0 0,1 0 0,-1 0 0,0 0 0,1 0 0,0 0 0,-1 0 0,1 0 0,-1 0 0,0 0 0,-1 0 0,-1 0 0,1 0 0,0 1 0,0-1 0,-1 0 0,1 0 0,0 1 0,1-1 0,0 1 0,-1-1 0,0 1 0,1-1 0,-1 0 0,0 0 0,1 1 0,-1-1 0,1 0 0,0 0 0,0 1 0,0-1 0,1 1 0,-1-1 0,1 1 0,0 0 0,-1 0 0,1 0 0,-1 0 0,0 0 0,0 0 0,-1 1 0,2-1 0,-1 0 0,1 1 0,-1-1 0,0 1 0,-1-1 0,0 1 0,0-1 0,-1 0 0,0 0 0,-1 0 0,1 0 0,-1 0 0,0 0 0,1 0 0,-1 0 0,1 0 0,-1 0 0,1 0 0,0 1 0,0-1 0,0 1 0,0-1 0,1 1 0,-1 0 0,0-1 0,0 1 0,0-1 0,-1 0 0,1 0 0,-2 0 0,1 0 0,0 0 0,-1 0 0,1 0 0,-4 0 0,-1-1 0,-2-1 0,0-1 0,0 1 0,-1-1 0,1 1 0,0 0 0,2 0 0,1 0 0,0 0 0,0 1 0,-1-1 0,1 0 0,-1 0 0,0 0 0,-1-1 0,1 1 0,-1 0 0,0 0 0,1 0 0,-1 0 0,0 1 0,1 0 0,-1 0 0,2 0 0,-1 0 0,1 0 0,0 0 0,0 0 0,1 0 0,0 0 0,1 0 0,4 2 0,0 0 0,3 1 0,-2 0 0,1-1 0,0 1 0,0-1 0,0 0 0,-1 1 0,2 0 0,0 1 0,0 1 0,0-1 0,1 1 0,-2-1 0,0-1 0,-2 0 0,0-1 0,-1-1 0,1 0 0,0 0 0,0-1 0,1 0 0,-1 1 0,1-1 0,1 0 0,-1 0 0,1 0 0,-1 0 0,0 0 0,-2 0 0,1 0 0,-2 0 0,1 0 0,-1 0 0,0 0 0,0 0 0,0 0 0,0 0 0,1 1 0,-1-1 0,1 0 0,1 1 0,-1-1 0,0 0 0,0 0 0,0 0 0,-1-1 0,0 0 0,-1 0 0,0-1 0,0 0 0,0 0 0,0 1 0,0 0 0,0 0 0,-1 4 0,1 0 0,-1 3 0,1-4 0,-1 1 0,1 0 0,0-2 0,0 1 0,0-1 0,0 0 0,0 0 0,0 0 0,0 0 0,0 0 0,0 0 0,0 0 0,0 1 0,0-1 0,0 1 0,0 1 0,1 0 0,-1 1 0,2-1 0,-1 1 0,1 1 0,0 0 0,-1 0 0,0-1 0,1 0 0,-1 0 0,-1-1 0,1-1 0,0 1 0,-1-1 0,0 0 0,0 0 0,0 0 0,0-1 0,1 1 0,-1 0 0,0 0 0,0 0 0,0-1 0,1 1 0,-1 0 0,0 0 0,1 1 0,-1-1 0,1 1 0,-1 0 0,1 0 0,-1 0 0,1 0 0,-1 0 0,0 0 0,1 0 0,-1 0 0,0 0 0,1 0 0,-1 0 0,0 0 0,1-1 0,-1 0 0,0 0 0,1 1 0,-1 0 0,1 0 0,-1 0 0,1 0 0,-1-1 0,1-1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24575,'0'4'0,"1"0"0,-1-1 0,1 0 0,0 1 0,-1 0 0,1 0 0,-1-1 0,1 1 0,-1-1 0,0-1 0,1 1 0,-1-1 0,0 0 0,0 0 0,1-1 0,-1 1 0,0 0 0,0 0 0,1-1 0,-1 1 0,0 0 0,1 0 0,-1-1 0,0 1 0,1 1 0,-1-1 0,1 1 0,0 2 0,0-1 0,0 3 0,0-1 0,0 1 0,0 0 0,0-1 0,0 0 0,0 0 0,0 0 0,0 0 0,-1 1 0,1-1 0,-1 0 0,0-1 0,0 0 0,0 0 0,0 0 0,0-1 0,0 0 0,0-1 0,0 0 0,0 0 0,0-1 0,0 1 0,0-1 0,0 1 0,0-1 0,0 1 0,0 0 0,1 0 0,-1 0 0,0 1 0,0-1 0,0 1 0,0-1 0,1 0 0,-1 0 0,0 0 0,0 0 0,0 0 0,1 0 0,-1-1 0,0 1 0,1 0 0,-1 0 0,1 1 0,0-1 0,-1 1 0,1 0 0,0 0 0,-1 0 0,1-1 0,-1 1 0,1-1 0,-1-1 0,1 1 0,-1-1 0,0 0 0,1 0 0,-1 1 0,0-1 0,1 0 0,-1 1 0,0-1 0,1 1 0,-1-2 0,0 0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24575,'0'5'0,"0"2"0,0 0 0,1 0 0,0-1 0,0-1 0,0-1 0,0 0 0,-1-1 0,1 1 0,-1-1 0,1 0 0,-1-1 0,0 0 0,1 0 0,-1 0 0,1 0 0,-1 0 0,1 0 0,-1 0 0,0 0 0,1 1 0,0 0 0,-1 1 0,1-1 0,0 2 0,0-1 0,1 1 0,-1 0 0,1 1 0,0 1 0,0-1 0,-1 1 0,1-1 0,0 2 0,-1-1 0,1 0 0,0-1 0,-1-1 0,0 0 0,0-2 0,0 0 0,-1 0 0,1 0 0,0-1 0,-1 0 0,1 0 0,-1 1 0,1-1 0,0 1 0,-1-1 0,1 1 0,0 0 0,-1-1 0,1 1 0,0 0 0,-1 0 0,1 0 0,0 0 0,-1 1 0,1-1 0,0 0 0,-1 0 0,1 1 0,-1-2 0,1 1 0,-1-1 0,0 0 0,1-1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09.4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 15 24575,'-5'0'0,"0"-1"0,4 0 0,0 1 0,-2-2 0,1 2 0,0-2 0,0 1 0,1 0 0,-2-1 0,1 2 0,-1-1 0,1 0 0,0 0 0,-1 0 0,1 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0 24575,'0'7'0,"0"1"0,0-2 0,0 0 0,0 0 0,0 0 0,0-1 0,0-1 0,0 0 0,0 0 0,0 0 0,0-1 0,0 1 0,0 1 0,0-1 0,0 0 0,0 0 0,0 0 0,0 1 0,0-1 0,0 1 0,0-1 0,0 0 0,0 0 0,0 0 0,0-1 0,-1 1 0,1 0 0,-1 1 0,1-1 0,-1 0 0,1 0 0,-1-1 0,1 1 0,-1 0 0,1 0 0,-1 0 0,1 0 0,-1 0 0,1 0 0,-1-1 0,1 1 0,-1-1 0,0 1 0,1-1 0,-1 1 0,1 0 0,-1 0 0,0 1 0,1-1 0,-1 1 0,0-1 0,1 1 0,-1-1 0,1 1 0,-1-1 0,1 0 0,-1 1 0,1 0 0,0-1 0,-1 1 0,1 0 0,0 0 0,-1-1 0,1 1 0,-1 0 0,1 0 0,0 0 0,-1-1 0,1 0 0,0 0 0,0 0 0,0 0 0,0 0 0,0 0 0,0-1 0,0 1 0,0-1 0,0 0 0,0 0 0,0 0 0,0 0 0,0 0 0,0 0 0,0 0 0,0 1 0,0-1 0,1 1 0,-1-1 0,0 0 0,1 0 0,-1 0 0,1-1 0,-1 0 0,0 0 0,1 0 0,-1 0 0,0-1 0,1 1 0,-1-1 0,1 1 0,-1-1 0,0 1 0,1-1 0,-1 1 0,1 0 0,-1-1 0,1 1 0,-1-1 0,0 1 0,1 0 0,-1 0 0,0-1 0,1 1 0,-1 0 0,0-1 0,0-1 0,1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24575,'8'0'0,"3"0"0,2 0 0,0 1 0,-2-1 0,-2 1 0,-3 0 0,-1-1 0,-1 0 0,-1 0 0,-1 0 0,1 0 0,-1 0 0,1 0 0,0 0 0,0 0 0,-1 0 0,1 1 0,0-1 0,0 0 0,1 0 0,0 0 0,2 0 0,0 0 0,1 0 0,-1 0 0,0 1 0,-1-1 0,0 1 0,-1 0 0,0-1 0,-1 1 0,0-1 0,-1 0 0,1 0 0,-1 1 0,1-1 0,-1 0 0,1 0 0,1 0 0,0 0 0,0 0 0,0 0 0,0 0 0,1 0 0,1 0 0,1 0 0,1 0 0,1 0 0,1 0 0,0 0 0,1 0 0,0 0 0,-1 0 0,0 0 0,-2 0 0,-1 0 0,-1 0 0,-1 0 0,0 0 0,1 0 0,-1 0 0,2 0 0,0-1 0,2 0 0,0 0 0,2-1 0,-1 1 0,1-1 0,-1 1 0,0-1 0,0 1 0,0 0 0,1-1 0,0 1 0,0-1 0,0 1 0,-3 1 0,-1-1 0,0 1 0,-1 0 0,1 0 0,-1 0 0,0 0 0,0 0 0,0 0 0,1 0 0,1 0 0,2 0 0,1 0 0,0 0 0,0 1 0,-2-1 0,0 1 0,-2-1 0,-1 0 0,-2 0 0,1 0 0,-1 0 0,2 0 0,1 0 0,1 0 0,0 0 0,1 0 0,0 0 0,-1 0 0,0 0 0,1 0 0,-1 0 0,2 0 0,-1 0 0,-1 0 0,0 0 0,0 0 0,-2 0 0,0-1 0,0 1 0,-1 0 0,0 0 0,-2-1 0,-1 1 0,-1 0 0,0-1 0,0 1 0,-4-1 0,0 1 0,-3-1 0,1 2 0,-2-1 0,-1 1 0,0 0 0,-1 1 0,-2-1 0,-1 1 0,-1 0 0,1 1 0,0-1 0,1 1 0,0-1 0,1 1 0,0-1 0,1 0 0,1 0 0,3 0 0,1 0 0,1-2 0,1 1 0,0-1 0,1 0 0,-1 0 0,1 0 0,6-1 0,-2 1 0,9-2 0,1-1 0,5 1 0,2-1 0,0 1 0,-1 0 0,-2 1 0,-2-1 0,-3 1 0,-2-1 0,-1 1 0,-1-1 0,0 1 0,-1 0 0,0 0 0,0 0 0,0 0 0,1-1 0,0 1 0,-1-1 0,-1 1 0,0-1 0,-1 1 0,0 0 0,0-2 0,1 1 0,1 0 0,0-1 0,-2 2 0,1-1 0,-1 1 0,0 0 0,0 0 0,0 0 0,-1 0 0,0 0 0,0 0 0,0 0 0,0 0 0,0-1 0,2 1 0,-1 0 0,-1 0 0,-1 0 0,-1 0 0,0 0 0,-1 1 0,0-1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0 109 24575,'8'0'0,"0"0"0,-1 0 0,0 0 0,1 0 0,0 0 0,0 0 0,-1 0 0,-1 0 0,-2 0 0,0 0 0,0 0 0,2 0 0,-1 0 0,1 0 0,0-1 0,-1 0 0,0-1 0,0 0 0,0-1 0,1 0 0,1-2 0,1 0 0,2-1 0,-1-1 0,1 0 0,-1 0 0,-1 0 0,-1 1 0,-2 1 0,0 1 0,0 0 0,0 0 0,0 0 0,-1 1 0,0 0 0,-1 1 0,0 0 0,-1 0 0,0 0 0,0 0 0,0 1 0,0-1 0,0 0 0,1 0 0,-1 1 0,0 0 0,-1 0 0,-6 2 0,0 2 0,-5 1 0,2 1 0,-1-1 0,1 0 0,0 0 0,-2 0 0,-3 1 0,-3 3 0,-3 1 0,-1 1 0,2-2 0,4-1 0,4-3 0,5-1 0,3-1 0,1-1 0,0 1 0,1-1 0,0 1 0,0-1 0,1 0 0,1 0 0,-1-1 0,2 1 0,0-1 0,0 0 0,2 0 0,2 0 0,2 0 0,2 0 0,1 0 0,1 0 0,0 0 0,-1-1 0,1-1 0,-1 0 0,-1-1 0,-1 1 0,-3-1 0,-1 2 0,-2 0 0,-1 0 0,0 0 0,0 1 0,0-1 0,0 1 0,1 0 0,0-1 0,1 1 0,-1 0 0,1-1 0,-2 1 0,0 0 0,0-1 0,-2 1 0,0 0 0,-5-1 0,1 0 0,-3-1 0,2-1 0,1 0 0,1-1 0,2 1 0,-1-1 0,1 0 0,0 1 0,0 0 0,0 0 0,0 1 0,0 1 0,0 0 0,-2 2 0,0 1 0,-1 2 0,1 1 0,1-1 0,-1 0 0,0-1 0,1-1 0,0 0 0,0-1 0,0 1 0,0-1 0,0 1 0,0-1 0,0 1 0,0-1 0,0 1 0,0-1 0,-1 0 0,1 0 0,-1 0 0,-1 0 0,0 0 0,-1 0 0,-2 0 0,-1 1 0,-4 0 0,-3 0 0,-3 1 0,-2 0 0,-1-1 0,2 1 0,1-2 0,4 0 0,2-1 0,3 0 0,1 0 0,3 0 0,0 0 0,2 1 0,1-1 0,0 1 0,1 0 0,-1 0 0,0 0 0,0 1 0,-1 0 0,0 1 0,-1 0 0,-1 0 0,1-1 0,-1 1 0,1-1 0,1-1 0,0 1 0,0-2 0,1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49 87 24575,'11'0'0,"0"0"0,-3 0 0,-2 0 0,-1 0 0,-1 0 0,2-1 0,0 0 0,3 0 0,0-2 0,1 1 0,0 0 0,-1 0 0,1 0 0,0 0 0,0 0 0,1 0 0,0 0 0,1 0 0,0 0 0,-1 0 0,0 0 0,-1-1 0,-2 1 0,-1 1 0,0-1 0,0 1 0,1-1 0,1 0 0,2-1 0,0 0 0,2 1 0,-3-1 0,0 1 0,-1 0 0,-1 1 0,1-1 0,0 1 0,-1-1 0,0 1 0,0 0 0,0 0 0,0 0 0,0 0 0,0-1 0,1 1 0,-1 0 0,-2 0 0,0 1 0,-1-1 0,0 0 0,0 1 0,-1-1 0,1 1 0,0-1 0,0 0 0,1 0 0,0 0 0,-1 0 0,1 0 0,0 1 0,2-1 0,1 1 0,1-1 0,1 1 0,-1-1 0,-2 1 0,-2-1 0,-1 1 0,-2 0 0,1 0 0,1 0 0,2 0 0,2 0 0,2 0 0,1 2 0,2-1 0,-3 2 0,-1-1 0,-3 0 0,-1 0 0,-1-1 0,-1 1 0,0-1 0,1 1 0,1 0 0,1 2 0,0-1 0,0 2 0,-2-1 0,-1 1 0,0 2 0,0 1 0,0 2 0,0 0 0,-1-1 0,0-2 0,0-2 0,-1-1 0,0 1 0,1-1 0,-1 0 0,0 0 0,1 0 0,0 1 0,1 2 0,1 1 0,0 1 0,-2-2 0,0-1 0,-1-2 0,0-1 0,0 0 0,-1 0 0,1 0 0,2-2 0,1-1 0,2-1 0,-2-2 0,1 1 0,-2 0 0,-1 0 0,0 1 0,0 0 0,0 1 0,3 1 0,-3 0 0,0 1 0,0 0 0,0 0 0,-1 0 0,2 0 0,0 1 0,1 0 0,1 1 0,0 0 0,-2-1 0,0 0 0,-1-1 0,-1 1 0,1 0 0,0 1 0,1 1 0,-1 0 0,0 0 0,0-1 0,-1-1 0,-1 0 0,1 0 0,-2 1 0,-7-7 0,2 2 0,-9-7 0,3 4 0,1 1 0,-1 0 0,3 2 0,1 0 0,0 0 0,0 1 0,2 0 0,0 0 0,1 0 0,-1 0 0,1 1 0,-1 0 0,-1 1 0,-2 3 0,-2 0 0,0 0 0,0 1 0,3-2 0,1 0 0,1-2 0,1 1 0,0-1 0,-1 2 0,0 0 0,-1-1 0,1 1 0,2-2 0,11-1 0,0 0 0,8-1 0,-5 0 0,-2 0 0,-5 0 0,-2 0 0,-12 1 0,-1 0 0,-12 1 0,0-1 0,-4 0 0,-1-2 0,2 1 0,3-2 0,5 0 0,4 0 0,2 1 0,-1 1 0,-2 0 0,-2 0 0,-1 0 0,0 0 0,2 1 0,3 1 0,2-1 0,1 0 0,-1-1 0,-3 1 0,-3 1 0,-4-1 0,-4-1 0,-2 1 0,-3 0 0,2 0 0,2 1 0,2-2 0,2 1 0,1 0 0,2 0 0,2 0 0,2 0 0,1 1 0,2 0 0,2-1 0,2 1 0,3-2 0,1 1 0,1-1 0,-1 0 0,-2 0 0,-2 1 0,-4 0 0,1 0 0,1 0 0,2 0 0,3 0 0,1 0 0,0 0 0,1 0 0,-1 0 0,1 0 0,0-1 0,0-3 0,1-1 0,1-2 0,2 1 0,0-2 0,2-3 0,1-6 0,1-4 0,1 0 0,-1 2 0,0 7 0,-2 4 0,-1 4 0,0 2 0,2 1 0,3 0 0,5-1 0,7-1 0,6-1 0,5-1 0,1 0 0,0 0 0,-2 0 0,-1 0 0,-1 0 0,-1 0 0,0 0 0,-1 0 0,1 1 0,0 1 0,2 0 0,2 0 0,3-1 0,-2 1 0,-2 1 0,-3-1 0,-7 2 0,-4-1 0,-5 1 0,-4 0 0,-2 0 0,0 1 0,2 1 0,0 0 0,0 0 0,-2 1 0,-1-1 0,0 0 0,0 2 0,2 2 0,1 0 0,0 1 0,-1-1 0,0-1 0,-3-3 0,-18-2 0,-3 4 0,1-1 0,-3 1 0,1 2 0,0 1 0,0 0 0,2 1 0,-11 3 0,12-4 0,12-4 0,3-1 0,7 2 0,-2-2 0,5 3 0,-6-1 0,-1-1 0,-1 1 0,-1 1 0,-1-1 0,0 0 0,0 0 0,0-1 0,2 0 0,0 1 0,1 0 0,1 0 0,1 0 0,1-1 0,0-1 0,1-1 0,-1-1 0,1 0 0,1-1 0,0 1 0,0-1 0,-1-1 0,-1 1 0,0-1 0,-1 1 0,0 0 0,0 1 0,2 0 0,0 0 0,0 0 0,0 0 0,0 0 0,-1 1 0,0 1 0,1-1 0,-1 1 0,0-1 0,-1 0 0,0 1 0,0-2 0,1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422 0 24575,'-8'0'0,"-5"0"0,-2 0 0,1 0 0,3 0 0,5 0 0,2 0 0,-1 0 0,1 0 0,-1 0 0,0 0 0,0 0 0,-1 0 0,2 0 0,0 0 0,0 0 0,1 0 0,1 0 0,-1 0 0,-2 2 0,-1-1 0,-2 1 0,-1 1 0,0-1 0,1 0 0,2-1 0,1 0 0,1-1 0,2 0 0,0 0 0,0 0 0,-1 0 0,-2 1 0,-2-1 0,-2 1 0,1 0 0,1-1 0,3 0 0,1 0 0,1 0 0,1 0 0,0 0 0,-1 0 0,-1 0 0,-2 0 0,-2 1 0,-1 0 0,-1 0 0,2 0 0,2-1 0,2 0 0,1 1 0,0-1 0,0 0 0,-2 2 0,-2-1 0,-3 1 0,-1 1 0,0-1 0,2-1 0,3 0 0,2 0 0,1-1 0,2 1 0,-1-1 0,0 0 0,0 1 0,0-1 0,0 1 0,0-1 0,0 1 0,-1 0 0,2 0 0,-1 0 0,0 0 0,0 1 0,1-1 0,-1 1 0,1 0 0,0 0 0,-1 0 0,1 1 0,-1 0 0,0 0 0,0 0 0,0 1 0,-1 0 0,1-1 0,0 0 0,0 0 0,0 0 0,0-1 0,-1 1 0,1 0 0,-2 2 0,1 0 0,-1 1 0,0 1 0,1-1 0,-1 1 0,1-3 0,1 0 0,1-2 0,-1 0 0,1 0 0,0 0 0,0 0 0,0-1 0,-1 1 0,1 0 0,-1 1 0,0 0 0,0 0 0,0 0 0,0 1 0,-1 0 0,1 0 0,-1 1 0,0 1 0,0-2 0,1 0 0,0-1 0,-1-1 0,1 1 0,0-1 0,0 0 0,0 0 0,0-1 0,0 0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24575,'-2'7'0,"-1"0"0,-1 2 0,-1-1 0,2 0 0,0-2 0,0-2 0,2-1 0,0 0 0,0-2 0,1 1 0,-1-1 0,1 0 0,-1-1 0,1 1 0,0 1 0,-1-1 0,0 0 0,0 1 0,1-1 0,-1 0 0,0 1 0,0-1 0,1 2 0,-2 0 0,1 0 0,-1 2 0,0 1 0,-1 0 0,0 1 0,1-2 0,1-1 0,0-1 0,0-1 0,0 0 0,1 0 0,0-1 0,0 1 0,-1-1 0,1 0 0,0 0 0,0 0 0,0 1 0,0-1 0,0 0 0,0 0 0,0 1 0,0 1 0,0 0 0,0 1 0,0 0 0,0 0 0,0-1 0,-1 0 0,0 0 0,1 0 0,-1-1 0,1 0 0,-1 0 0,1-1 0,0 0 0,0 0 0,0 0 0,-1 0 0,1 0 0,0 1 0,0 0 0,0 0 0,0 2 0,-1 0 0,1 0 0,-1 1 0,0 0 0,0-1 0,0-1 0,0-1 0,0 0 0,0 0 0,0-1 0,1 0 0,-1-1 0,0 1 0,0 0 0,0-1 0,0 0 0,0-1 0,0-1 0,0-3 0,0 0 0,0-1 0,0 0 0,0 1 0,1 2 0,0 1 0,-1 2 0,1-1 0,0 0 0,-1 0 0,1 5 0,1-1 0,0 4 0,1-2 0,-1 0 0,1 0 0,-1 0 0,0-1 0,0 0 0,-1-1 0,0 1 0,0-1 0,0 0 0,0 0 0,0 0 0,0 0 0,0 0 0,0 0 0,0-1 0,0 1 0,0 0 0,0-1 0,0 1 0,0 0 0,0-1 0,0 1 0,0 0 0,0 1 0,0-1 0,0 0 0,0 1 0,0 0 0,0 0 0,0 1 0,0-1 0,0-1 0,0 0 0,0 0 0,0 0 0,0 0 0,0 0 0,0 1 0,0 0 0,0-1 0,0 1 0,0 0 0,0-1 0,0 1 0,0-2 0,0 0 0,-1-2 0,-1-2 0,-1-2 0,0-2 0,1-1 0,1 1 0,0 1 0,1 1 0,0 0 0,0 1 0,0 0 0,0 1 0,0 0 0,0 0 0,0 0 0,-1 0 0,1 1 0,-1-1 0,1-1 0,0 1 0,-1 0 0,1 1 0,0-1 0,0 0 0,0 0 0,0 0 0,0 0 0,0-1 0,0 1 0,0-1 0,0 1 0,0 0 0,0 0 0,0-2 0,0-3 0,0-1 0,0 0 0,0 2 0,1 2 0,-1 2 0,1 7 0,0 0 0,0 5 0,0-2 0,0 1 0,1-1 0,-1 0 0,-1-3 0,1 1 0,-1 1 0,0 0 0,1 1 0,-1 0 0,1-1 0,-1 0 0,0 0 0,0-1 0,0-1 0,0 0 0,0-2 0,0-1 0,0 0 0,0 0 0,0-1 0,0 1 0,0-1 0,0 0 0,0 1 0,0-1 0,0 1 0,0 0 0,0 0 0,0 0 0,0 1 0,0-2 0,0 1 0,0 0 0,0 0 0,0-1 0,0 1 0,0 1 0,0-1 0,0 0 0,0 0 0,0 1 0,0 0 0,1 1 0,0 1 0,0 0 0,1 1 0,0 0 0,-1-1 0,1 1 0,0-2 0,-1 0 0,0 0 0,0-2 0,0 1 0,-1-1 0,1-1 0,0 1 0,-1 0 0,1 0 0,-1-1 0,0 0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24575,'0'5'0,"-1"0"0,1-1 0,0 0 0,0 1 0,0-1 0,0 2 0,0 0 0,0 1 0,0-1 0,0-2 0,0-1 0,0-1 0,0-1 0,0 0 0,1 0 0,-1 0 0,1 1 0,0-1 0,0 1 0,0 0 0,1 0 0,0 1 0,0 0 0,0 1 0,0 0 0,-1-1 0,1 1 0,0-1 0,0 0 0,-1 0 0,1-1 0,-1 1 0,0 0 0,0-1 0,1 1 0,-1 0 0,0-1 0,0 0 0,-1-1 0,1 1 0,-1 0 0,1-1 0,-1 1 0,1-1 0,0 0 0,-1 0 0,1-1 0,0 1 0,-1 1 0,1-1 0,0 0 0,0 0 0,-1 1 0,1-1 0,0 0 0,0 0 0,0 0 0,0 0 0,-1 0 0,1 0 0,0 0 0,0-1 0,0 1 0,0 0 0,1 0 0,-1 0 0,1 0 0,0 0 0,-1 0 0,1 0 0,0 0 0,-1 0 0,0-1 0,0 1 0,0-1 0,0 0 0,0 0 0,0 0 0,0 0 0,0 0 0,0 0 0,0 0 0,1 0 0,-1 0 0,0 0 0,0 0 0,1 0 0,-1 0 0,0 0 0,1 0 0,0 0 0,0 0 0,0 1 0,1-1 0,0 1 0,0-1 0,-1 1 0,0-1 0,0 0 0,0 1 0,0-1 0,0 0 0,-1 0 0,1 0 0,-1 0 0,1 0 0,-1 0 0,0 0 0,0 0 0,0 0 0,0 0 0,1 0 0,-1 0 0,0 0 0,0 0 0,0 0 0,1 0 0,-1 0 0,0 0 0,1-1 0,-1 1 0,0 0 0,0-1 0,0 1 0,0-1 0,0 1 0,0-1 0,0 1 0,0-1 0,0 0 0,0 0 0,0 0 0,0 0 0,0 0 0,0 0 0,0 0 0,1-1 0,-1 1 0,0-1 0,1 1 0,-2 0 0,1 0 0,0 0 0,0 0 0,0 0 0,1 0 0,-1 0 0,0 0 0,0-1 0,0 1 0,0 0 0,0 0 0,0-1 0,0 1 0,1 0 0,-1-1 0,0 1 0,0-1 0,0 0 0,0 1 0,0-1 0,0 0 0,0 1 0,0-1 0,0 1 0,-1 0 0,1 0 0,-1 0 0,0 0 0,0 0 0,1 0 0,-1 0 0,0 0 0,0 0 0,0-1 0,0 1 0,1 0 0,-1-1 0,0 1 0,1-2 0,0 1 0,0-1 0,0 1 0,-1 0 0,1-1 0,0 0 0,0-1 0,1 0 0,-1 1 0,0 0 0,-1 0 0,1 1 0,-1 0 0,1 1 0,-1-1 0,0 1 0,0-1 0,0 1 0,0 0 0,1-1 0,-1 1 0,-2 1 0,1 0 0,-2 1 0,-1 1 0,1 0 0,-1 0 0,1 1 0,1-1 0,0 1 0,0 0 0,1 0 0,-1 0 0,1 0 0,0 0 0,0 1 0,0-1 0,0-1 0,0 1 0,-1-1 0,0 0 0,-1 1 0,0-1 0,0 0 0,-2-1 0,0 0 0,0-2 0,-2-2 0,0-1 0,0-5 0,0-3 0,1-7 0,0-1 0,2-1 0,1 3 0,2 6 0,0 3 0,1 4 0,0 2 0,-1 2 0,1 0 0,-2 1 0,0 2 0,0 1 0,0 4 0,0 3 0,1 0 0,1 0 0,0-3 0,0-2 0,0-3 0,0-2 0,-1-3 0,0-3 0,-1-2 0,0-1 0,0 0 0,-1 1 0,0 3 0,0 2 0,-1 1 0,0 0 0,-1 2 0,0-1 0,3 1 0,0 1 0,1 2 0,1 0 0,0 2 0,0 0 0,1-1 0,1 1 0,0-1 0,0 1 0,0 0 0,0 2 0,-1 0 0,1 0 0,-1 0 0,1-2 0,-2-1 0,1 0 0,0-2 0,0 1 0,-1-2 0,1 1 0,0-1 0,0 0 0,0 1 0,1-1 0,0 1 0,0 0 0,0 1 0,1 1 0,-1-1 0,1 0 0,-1 0 0,0-1 0,-1 0 0,0 0 0,0 0 0,0-1 0,0 1 0,0-1 0,0 0 0,0 1 0,0-1 0,0 0 0,1 0 0,0 1 0,2 0 0,0 1 0,2 0 0,1 0 0,0 0 0,0 0 0,-1 0 0,-2-1 0,0-1 0,-2 1 0,-1-1 0,-1 0 0,-3-1 0,1 1 0,-3-1 0,2 0 0,-1-1 0,0 1 0,-2-1 0,-1 1 0,0-1 0,-1 0 0,1 0 0,1 0 0,0 0 0,0 0 0,2 0 0,0 0 0,1 0 0,1 0 0,1 0 0,0 0 0,1 0 0,0 0 0,0 0 0,0-2 0,0 0 0,2-1 0,0-2 0,3-1 0,2-4 0,4-5 0,7-6 0,6-4 0,3-1 0,-1 4 0,-6 7 0,-6 5 0,-5 5 0,-5 4 0,-2 2 0,-2 0 0,-2 2 0,-2 0 0,-2 3 0,-1 2 0,-2 1 0,1 3 0,1-2 0,2 0 0,1 0 0,2-2 0,0 0 0,1-3 0,0-1 0,1 0 0,0-1 0,1-1 0,-1 1 0,1-1 0,1 1 0,-1 0 0,-1 0 0,0 1 0,0 1 0,0-1 0,0 0 0,-2 0 0,-1-2 0,-1 0 0,0-1 0,-1 1 0,0 0 0,1-1 0,1 1 0,0 0 0,1 0 0,1 1 0,0-1 0,0 0 0,1 0 0,-1 1 0,1-1 0,0 0 0,1 0 0,-1-5 0,2-2 0,2-6 0,8-4 0,17-9 0,-12 11 0,2 0 0,-1 1 0,0 0 0,11-5 0,-16 12 0,-6 3 0,-3 2 0,-2 1 0,-1 0 0,1 0 0,1 2 0,4 0 0,6 1 0,7 2 0,8-1 0,3 1 0,0-2 0,-7-1 0,-7-1 0,-6-1 0,-5 0 0,0-1 0,-4 0 0,-2 0 0,1 0 0,-2 0 0,1 0 0,-2 0 0,0 1 0,-3 0 0,-2 0 0,-4 0 0,-5 1 0,-6 2 0,-6 3 0,-5 2 0,-3 1 0,-1 0 0,1 0 0,4-3 0,3 0 0,4-3 0,3-1 0,1-1 0,-2-4 0,0-5 0,0-7 0,3-7 0,5-2 0,4 0 0,6 3 0,2 4 0,3 3 0,0 3 0,2 2 0,1 1 0,1 2 0,-1 2 0,-1 2 0,0 1 0,0 1 0,0 0 0,-1 0 0,0 0 0,0 0 0,1 0 0,0 0 0,1-1 0,0 1 0,-1-1 0,-1-1 0,0 0 0,-1 0 0,0 0 0,0 0 0,-1-1 0,1-1 0,-2-1 0,1-2 0,0 0 0,-1 1 0,0 2 0,1 1 0,-1 2 0,1-1 0,-1 2 0,1-1 0,-1 0 0,1 0 0,-1 0 0,1 1 0,0-1 0,0 0 0,1 1 0,-1-1 0,1-1 0,-1 1 0,0-1 0,0 1 0,0 0 0,0 0 0,0 0 0,0 1 0,0-1 0,0 1 0,0-1 0,1 1 0,-1-1 0,0 0 0,0 0 0,1 0 0,-1 0 0,1-1 0,0 1 0,0 0 0,0 0 0,0 0 0,0 0 0,0 0 0,0-1 0,1 1 0,0 0 0,0 0 0,0 0 0,1 0 0,-1 0 0,0 0 0,0 0 0,0 0 0,-1 0 0,1 0 0,0 0 0,1-1 0,-1 0 0,1 0 0,-1 1 0,1-1 0,-1 1 0,0 0 0,0 0 0,0 0 0,0 1 0,-1-1 0,1 1 0,1-1 0,-2 1 0,1-1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24575,'3'-2'0,"1"0"0,-2 1 0,1 0 0,0-1 0,0 1 0,1 0 0,0 0 0,0 0 0,0 0 0,-1 1 0,0-1 0,0 0 0,0 1 0,-1-1 0,0 1 0,0-1 0,-1 1 0,0-1 0,0 1 0,1-1 0,-1 1 0,0-1 0,1 1 0,0-1 0,0 0 0,1 1 0,0-1 0,0 0 0,0 0 0,0 0 0,0 0 0,1 0 0,0 0 0,-1 0 0,0 0 0,0 0 0,0 0 0,0 0 0,0 1 0,-1-1 0,0 1 0,0 0 0,0 0 0,-1-1 0,1 1 0,0-1 0,0 1 0,0-1 0,1 1 0,1-1 0,0 0 0,0 1 0,0-1 0,1 0 0,1 0 0,-1 0 0,1 0 0,-1 0 0,0 0 0,-1-1 0,-1 2 0,0-1 0,0 0 0,0 0 0,0 0 0,0 1 0,1-1 0,-1 0 0,0 0 0,-1 1 0,1 0 0,-1-1 0,2 1 0,-1-1 0,0 1 0,0-1 0,0 1 0,0-1 0,-1 1 0,1 0 0,0 0 0,-1 0 0,1-1 0,-1 1 0,0 0 0,-1 0 0,2 0 0,0 0 0,1 0 0,1 0 0,1-1 0,2 0 0,-1 1 0,0 0 0,-1 0 0,-1 0 0,0 0 0,0-1 0,-1 1 0,0 0 0,1 0 0,-2 0 0,1 0 0,-1 0 0,-1 0 0,1 0 0,0-1 0,0 1 0,2 0 0,0-1 0,1 0 0,0 1 0,0-1 0,-1 1 0,1-1 0,-1 0 0,1 1 0,0-1 0,0 0 0,0 0 0,-1 1 0,1-1 0,-1 0 0,-1 1 0,1-1 0,0 1 0,0 0 0,2-1 0,-1 1 0,1-1 0,1 0 0,-1 1 0,0-1 0,0 1 0,-1-1 0,1 1 0,-1 0 0,0 0 0,0-1 0,-1 1 0,0 0 0,0 0 0,0 0 0,-1 0 0,0 0 0,0 0 0,0 0 0,-1 0 0,1 0 0,1 0 0,-1 0 0,1 0 0,-1 1 0,0-1 0,-1 1 0,0-1 0,0 1 0,0-1 0,1 1 0,0-1 0,1 1 0,0 0 0,-1 0 0,-1 0 0,0-1 0,-1 1 0,0 0 0,0-1 0,0 1 0,0 0 0,1 0 0,-1-1 0,0 1 0,0-1 0,1 1 0,0 0 0,1 0 0,1 0 0,-1 0 0,-1 0 0,-1-1 0,1 1 0,-1-1 0,0 1 0,1-1 0,-1 1 0,0-1 0,0 1 0,1-1 0,-1 0 0,0 1 0,0-1 0,-1 0 0,1 1 0,-1-1 0,0 0 0,0 0 0,0 0 0,0 0 0,1 0 0,-1 0 0,0 1 0,1-1 0,0 1 0,0 0 0,0 0 0,0 0 0,0 0 0,-1-1 0,1 1 0,0 0 0,0 0 0,0 1 0,0-1 0,0 0 0,0 0 0,0 1 0,0-1 0,0 1 0,0-1 0,0 0 0,0 0 0,0 0 0,-1 1 0,1-1 0,0 0 0,-1 0 0,0 0 0,0 0 0,0-1 0,0 1 0,-1-1 0,1 1 0,0 0 0,0-1 0,0 1 0,0 0 0,1 0 0,-1 1 0,1-1 0,-1 1 0,1-1 0,-1 1 0,0-1 0,1 1 0,-1-1 0,0 0 0,1 1 0,-1-1 0,1 1 0,-1 0 0,1 0 0,0 0 0,0-1 0,-1 1 0,1 0 0,0 0 0,0 1 0,0 0 0,1 0 0,0 1 0,0 0 0,0-1 0,-1 0 0,0 0 0,0 0 0,1 1 0,-1 0 0,1-1 0,-1 0 0,-1-1 0,1 0 0,-1 0 0,1 0 0,-1 1 0,1 0 0,0 1 0,0 0 0,-1-1 0,1 0 0,-1 0 0,0-1 0,1 1 0,0 0 0,-1 2 0,1-1 0,0 0 0,0 0 0,-1-2 0,0 0 0,0 1 0,2 4 0,-1-3 0,0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19 24575,'5'-1'0,"-1"0"0,1 0 0,-2 1 0,1-1 0,-2 0 0,0 1 0,0 0 0,0-1 0,0 1 0,0 0 0,0 0 0,-1 0 0,1 0 0,-1 0 0,0 0 0,1 0 0,-1 0 0,0 0 0,1 0 0,-1 0 0,1 0 0,-1 0 0,1 0 0,0 0 0,0 0 0,0 1 0,0-1 0,0 1 0,-1 1 0,0-1 0,0 1 0,0-1 0,-1 1 0,1-1 0,-1 1 0,1-1 0,-1 1 0,0-1 0,0 0 0,-1 1 0,0-1 0,-2-1 0,0 1 0,0-1 0,-1 0 0,1 1 0,0-1 0,0 0 0,0 1 0,1 0 0,-1 0 0,1-1 0,-1 1 0,1-1 0,-2 1 0,0-1 0,-1 1 0,-1-1 0,-1 0 0,0 0 0,0 0 0,1-1 0,3 0 0,0-2 0,2 0 0,1 0 0,0 1 0,0 0 0,0 0 0,1 0 0,0 0 0,0 0 0,1 0 0,0 0 0,-1 0 0,1 1 0,0-1 0,0 1 0,-1 1 0,1-1 0,-1 1 0,0-1 0,0 1 0,0-1 0,0 1 0,1 0 0,-1 0 0,1-1 0,0 1 0,-1 0 0,1 0 0,0-1 0,0 1 0,1-1 0,0 0 0,1 1 0,0-1 0,0 1 0,-1 0 0,0-1 0,0 1 0,-1 0 0,0 0 0,0 0 0,0 0 0,-1 0 0,1 0 0,-1 0 0,0 0 0,0 0 0,0 0 0,1 0 0,-1 1 0,0-1 0,0 1 0,1 0 0,-1-1 0,0 1 0,1 0 0,-1 0 0,0-1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0 24575,'5'1'0,"-1"0"0,-2 1 0,1-1 0,0 1 0,0-1 0,0 0 0,0 0 0,-1 0 0,0 0 0,0 0 0,-1 0 0,1 0 0,0 0 0,-1-1 0,0 1 0,1 0 0,-1 0 0,1 0 0,0 0 0,0 0 0,-1 0 0,1 1 0,-1-1 0,0 0 0,0 0 0,-1 0 0,1 1 0,0-1 0,0 0 0,1 0 0,-1 0 0,1 1 0,0 0 0,0-1 0,1 1 0,0 0 0,0 1 0,0 0 0,0-1 0,-1 0 0,0 0 0,0 0 0,0 0 0,-1 0 0,0-1 0,1 1 0,0-1 0,0 1 0,1 1 0,0 0 0,0 0 0,0 0 0,0 0 0,-1 0 0,1 0 0,-2-1 0,1 0 0,-1 0 0,0 0 0,0 0 0,-1 0 0,1 0 0,0 0 0,-1-1 0,0 1 0,1 0 0,-1 0 0,1 0 0,-1 0 0,0 0 0,0 0 0,1 0 0,-1 1 0,0-1 0,0 2 0,1-1 0,-1 0 0,0-1 0,0 1 0,1 0 0,-1 1 0,1-1 0,-1 0 0,0 0 0,0-1 0,1 0 0,-1 0 0,0 1 0,1-1 0,-1 1 0,1 0 0,-1 0 0,1 0 0,-1 0 0,1 1 0,0-1 0,-1 0 0,1 0 0,0 0 0,-1 0 0,2 1 0,-1 2 0,0-1 0,1 2 0,-1-2 0,1 1 0,-1-2 0,0 0 0,0 0 0,0 0 0,-1 0 0,1-1 0,0-1 0,-1 1 0,0-1 0,0 0 0,1 0 0,-1 1 0,0 0 0,0 1 0,0 1 0,0-1 0,0 0 0,0-1 0,0 0 0,0-1 0,0 0 0,0 0 0,0-1 0,-1 1 0,1 0 0,0-1 0,-1 1 0,1-1 0,0 1 0,-1-1 0,1 2 0,-1 0 0,0 1 0,1 0 0,-1 0 0,0 0 0,0-2 0,1 1 0,-1-1 0,0 0 0,0-1 0,0 1 0,0 0 0,1-1 0,-1 1 0,0-1 0,0 0 0,0 0 0,0 0 0,0 0 0,0 0 0,0 1 0,0-1 0,-1 1 0,1-1 0,-1 1 0,1 0 0,-1-1 0,2 1 0,-1-1 0,0-1 0,0 1 0,0-1 0,0 0 0,0 0 0,0-1 0,0 0 0,0-1 0,0-2 0,0-2 0,1 1 0,0-1 0,0 1 0,0 1 0,0 1 0,0 0 0,0 0 0,0 1 0,0 0 0,0 0 0,0 1 0,0 0 0,0 0 0,0 0 0,0 0 0,0 0 0,0 0 0,0 0 0,0-1 0,0 1 0,0-1 0,0 1 0,0-1 0,0 1 0,0-2 0,0 1 0,0-1 0,0-2 0,0-4 0,0-1 0,0 0 0,0 2 0,0 4 0,0 2 0,0 1 0,0 0 0,-1 0 0,0 0 0,0 0 0,1 0 0,-1 1 0,0-1 0,0 0 0,1 0 0,-1 0 0,0 0 0,-1 0 0,1 0 0,0 0 0,0 1 0,-1-1 0,2 1 0,-2 0 0,2-1 0,0 0 0,0-1 0,1 0 0,0 0 0,0 1 0,-1-1 0,0 1 0,1 0 0,-1 0 0,0-1 0,1-1 0,0 0 0,1 1 0,-1 0 0,0 1 0,1 0 0,-1 1 0,0-1 0,-3 0 0,-1 0 0,-3 0 0,0 1 0,-3 0 0,-4 0 0,-4-1 0,-2 1 0,2 0 0,1 0 0,4 0 0,3 0 0,2 0 0,3 0 0,1 0 0,1 1 0,1 0 0,0 0 0,0 1 0,1 0 0,0 0 0,-1 1 0,1-1 0,0 0 0,0 0 0,0 1 0,0-2 0,0 1 0,0-1 0,0 0 0,1 0 0,0-1 0,1 1 0,0-1 0,0 0 0,-1 0 0,1 0 0,0 0 0,0 0 0,0 0 0,0 0 0,0 0 0,-1 0 0,1 0 0,-1 0 0,1 0 0,-1 0 0,1 0 0,-1 0 0,0 0 0,0 0 0,0 0 0,0 0 0,0 0 0,0 0 0,0 0 0,0 1 0,0 0 0,2 0 0,2 1 0,0 0 0,0 1 0,-2-2 0,-2 0 0,0-1 0,-5-1 0,1 0 0,-3-1 0,2 1 0,0 0 0,1 1 0,0-1 0,0 1 0,1 0 0,0 0 0,0 0 0,0 1 0,0 1 0,-2 1 0,-3 1 0,-5 2 0,-5 4 0,-2 0 0,-1 0 0,2-2 0,3-1 0,3-1 0,1-1 0,2-2 0,0 1 0,0-1 0,0 0 0,-1-1 0,0 1 0,0-1 0,1 0 0,0 0 0,0-1 0,-1-1 0,-1 0 0,-1 0 0,1 0 0,1 0 0,0-1 0,0-1 0,0-1 0,-2-1 0,0 0 0,-1 0 0,1 0 0,2 1 0,1 0 0,3 1 0,1 0 0,1 1 0,1 0 0,0 1 0,0-1 0,-1 0 0,3 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32:18.2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45 24575,'-1'1'0,"1"-2"0,-2-3 0,1-2 0,-1 0 0,2 1 0,-1 0 0,1 1 0,-1 1 0,0 0 0,1 1 0,-1 0 0,0 1 0,0 0 0,0 0 0,0 0 0,-1 1 0,1-1 0,0 1 0,-1 0 0,1 0 0,-1 1 0,1 1 0,0 0 0,1 1 0,0 1 0,0-1 0,0 0 0,0 0 0,0 1 0,0-1 0,0 0 0,0-1 0,0 0 0,0-1 0,0-3 0,0-2 0,0-3 0,0 2 0,0 1 0,0 1 0,0 2 0,0 1 0,0 2 0,0 2 0,0 1 0,0 0 0,0 0 0,0-2 0,0 0 0,0 0 0,0-1 0,0 1 0,0-1 0,0 0 0,1 0 0,0 0 0,-1 0 0,1 0 0,0 0 0,-1 0 0,0 0 0,0 0 0,1 0 0,-1-1 0,0 1 0,0 0 0,0-1 0,1 0 0,-1 0 0,0 0 0,1-1 0,0 0 0,-1 1 0,1-1 0,1 0 0,-1 0 0,0 0 0,1 0 0,-1 0 0,1 0 0,-1 0 0,0 0 0,0 0 0,0 0 0,0 0 0,1 0 0,-1 0 0,0 0 0,0 0 0,0 0 0,0-1 0,0 0 0,0 0 0,0-1 0,-1-1 0,1 0 0,0 0 0,-1-1 0,0 0 0,0 1 0,0 0 0,0 0 0,0 1 0,0 1 0,0-1 0,0 1 0,0 0 0,0-1 0,0 1 0,0 0 0,0 3 0,1 2 0,-1 3 0,0 1 0,0 0 0,0-1 0,0-3 0,0-1 0,0-2 0,0 1 0,1-2 0,0 0 0,0 0 0,1-2 0,1 0 0,0-1 0,-1 1 0,0 0 0,0 0 0,-2 1 0,1-1 0,-1 0 0,0 1 0,0-1 0,0 0 0,0 0 0,0 0 0,0 1 0,0-1 0,0 0 0,0 1 0,0-1 0,-1 1 0,1-1 0,-1 1 0,1 1 0,-1-1 0,1 0 0,0 1 0,-1-1 0,0 1 0,1 0 0,-1 3 0,0 0 0,0 3 0,-1-1 0,0 0 0,0-1 0,1 0 0,0-2 0,0 1 0,-1-1 0,1-1 0,0 1 0,0-2 0,-1 1 0,1-1 0,0 0 0,0 1 0,0-1 0,0 0 0,0 0 0,0 0 0,0 0 0,1 0 0,-1 0 0,0 0 0,0 0 0,0 0 0,0-1 0,0 1 0,0-3 0,1 0 0,-1-1 0,1 0 0,0 1 0,0 0 0,0 0 0,0 1 0,0 0 0,0 0 0,0 1 0,0 1 0,1-1 0,0 1 0,0 0 0,0 1 0,-1 1 0,0 1 0,0 1 0,0 0 0,0 0 0,0-2 0,0-1 0,-1-1 0,1-2 0,0 0 0,0-1 0,1 1 0,0 0 0,2 1 0,-1 0 0,1 0 0,-1 1 0,-1 1 0,-1 1 0,1 0 0,-1 1 0,0-1 0,0 0 0,0 1 0,0-2 0,-1 1 0,1-2 0,0-2 0,0 1 0,0-1 0,1 2 0,0 0 0,-1 0 0,-1 1 0,0-1 0,-1 0 0,-1 0 0,2 0 0,-1 0 0,2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431 64 24575,'-12'0'0,"-4"0"0,-5 0 0,0 0 0,0 0 0,4 1 0,3 1 0,2-2 0,3 1 0,2-1 0,2 0 0,0 1 0,0-1 0,-1 0 0,0 1 0,-1 0 0,-2 1 0,0-1 0,-2 1 0,-1 0 0,0-1 0,1 1 0,0 0 0,0 0 0,2 0 0,1-1 0,-1 0 0,1 1 0,-1-1 0,-1 0 0,-1 1 0,0-1 0,-1 1 0,1 0 0,1-1 0,1 1 0,2-1 0,0 0 0,1 0 0,2 0 0,0-1 0,2 1 0,1 0 0,0-1 0,0 1 0,0 0 0,0-1 0,0 1 0,0 0 0,-1-1 0,1 1 0,-1 0 0,1-1 0,0 2 0,1-1 0,2 1 0,0 0 0,1 1 0,0-1 0,1 0 0,-1 0 0,0 0 0,-1-1 0,1 0 0,-1 0 0,0 0 0,-1 1 0,1-2 0,0 1 0,-1 0 0,-1-1 0,1 0 0,0 1 0,0-1 0,0 0 0,0 0 0,0 0 0,1 0 0,-1 0 0,0 0 0,1 0 0,-1 0 0,1 0 0,0 0 0,-1 0 0,1 0 0,-1 0 0,1 0 0,-1 0 0,0 0 0,1 0 0,-1 1 0,1 0 0,0 0 0,0 0 0,-1 0 0,1-1 0,0 1 0,-1-1 0,1 1 0,-1-1 0,0 0 0,0 0 0,0 0 0,0 1 0,0-1 0,0 0 0,0 0 0,0 0 0,1 0 0,-1 0 0,1 0 0,0 0 0,-1 0 0,1 0 0,1 0 0,-1 0 0,0 0 0,1 0 0,-1 0 0,1 0 0,-1 0 0,0 0 0,1 0 0,-1 0 0,1 0 0,0 0 0,0 1 0,0-1 0,1 0 0,-1 0 0,1 0 0,1 0 0,-1 0 0,1 0 0,-1 0 0,-1 0 0,1 0 0,-2 0 0,1 0 0,0 0 0,-1 0 0,1 0 0,-1 0 0,1 0 0,0 0 0,1 0 0,0 0 0,1 0 0,1 0 0,-1 0 0,1 0 0,0 0 0,0 0 0,1 0 0,0 0 0,0 0 0,-1 0 0,0 0 0,0-1 0,-1 1 0,0-1 0,1 1 0,1 0 0,0 0 0,1 0 0,-1 0 0,0 0 0,-1 0 0,-2 0 0,-2 0 0,0 0 0,0-1 0,-1 0 0,-1 0 0,-1 0 0,-2-1 0,-2 0 0,-4 0 0,-1-1 0,0 1 0,1 1 0,1 0 0,1 0 0,0 1 0,-1 0 0,-2 0 0,-2 0 0,-1 0 0,-1 0 0,2 0 0,0 0 0,2 0 0,0 0 0,1 0 0,1 0 0,-1 0 0,0 0 0,0 0 0,1 0 0,1 0 0,-1 0 0,0 0 0,0 0 0,0 0 0,1 0 0,2 0 0,0 0 0,3 0 0,0 0 0,1 0 0,5 1 0,0 0 0,4 0 0,0 0 0,0-1 0,4 0 0,6 0 0,6 0 0,4 0 0,0-1 0,-3 1 0,-5-1 0,-4 1 0,-5-1 0,-3 1 0,-3 0 0,0-1 0,-1 0 0,-1 0 0,1-1 0,1 1 0,0-1 0,1 0 0,1 0 0,2 0 0,-1 0 0,2-1 0,0 1 0,0-1 0,0 1 0,-1 0 0,-1 0 0,-1 1 0,-3 0 0,-1 0 0,-3 0 0,-5 0 0,-2 1 0,-6-1 0,2 1 0,-1 0 0,0 0 0,-2 0 0,0 0 0,0 0 0,0 1 0,0-1 0,2 2 0,1 0 0,0 0 0,0 0 0,1 0 0,-1 0 0,1-1 0,2 0 0,1-1 0,3 1 0,3-1 0,0 0 0,6 2 0,0-1 0,5 0 0,2-1 0,4 0 0,6 0 0,7 0 0,4 0 0,1 0 0,-3-1 0,-6 0 0,-6 0 0,-5 0 0,-2-1 0,-1 0 0,2-1 0,1-1 0,1 1 0,0-1 0,-2 1 0,-4 1 0,-3 1 0,-3 0 0,-1 1 0,-8 1 0,0-1 0,-6 0 0,1 0 0,2 1 0,0-1 0,0 1 0,-2 0 0,-4 0 0,-3 3 0,-1-1 0,0 2 0,1 0 0,3-1 0,3-1 0,2 0 0,3-1 0,2-1 0,1 0 0,1 0 0,1 0 0,1 0 0,0 0 0,0 0 0,0 0 0,0 0 0,1 0 0,0 1 0,-1-1 0,1 1 0,1 0 0,0 0 0,2-1 0,0 1 0,1 0 0,-1-1 0,0 0 0,0 0 0,0-1 0,0 0 0,0 1 0,0 0 0,1-1 0,-1 1 0,0-1 0,0 0 0,0 0 0,1 0 0,0 1 0,1-1 0,0 1 0,0 0 0,0 0 0,1 0 0,-1 0 0,0 1 0,-2-2 0,0 0 0,0 0 0,-1 0 0,-1 0 0,1 0 0,0 0 0,0 0 0,0 0 0,0 0 0,0 0 0,0 0 0,0 0 0,0 0 0,1 0 0,0 0 0,-1 0 0,2-1 0,-1 0 0,2-1 0,1 0 0,0 0 0,2 0 0,0 0 0,-1 1 0,1 0 0,-1 0 0,-1 0 0,-1 1 0,-2-1 0,0 0 0,-1 0 0,-1 0 0,0 0 0,0-2 0,0 1 0,1-2 0,2-2 0,1 0 0,3-2 0,0 0 0,0 0 0,1 1 0,0 2 0,-1 0 0,1 1 0,1 0 0,1 0 0,0 0 0,0 1 0,-1 1 0,-2 0 0,-1 1 0,-2 0 0,-1 1 0,-2 0 0,0 0 0,0 0 0,0 0 0,-1 0 0,0 1 0,-1 0 0,-1 1 0,-1 1 0,-2 0 0,-1 0 0,0-1 0,0 0 0,0-1 0,0 1 0,-2 0 0,-1 1 0,-3 2 0,-3 1 0,-2 1 0,-1 1 0,0 0 0,2-1 0,3-1 0,3-1 0,2-2 0,3 0 0,2-2 0,1 1 0,0-1 0,0-1 0,1 1 0,1 0 0,0 1 0,1-1 0,-2 0 0,0 1 0,0 0 0,0 0 0,0 1 0,0-1 0,0 0 0,0 0 0,0 0 0,0 0 0,0 0 0,0 0 0,0-1 0,0 1 0,0 0 0,0 0 0,0 0 0,0 0 0,0 0 0,0 0 0,0 0 0,0-1 0,0 1 0,0-1 0,0 1 0,0 0 0,0-1 0,0 1 0,1 0 0,-1 1 0,1 0 0,0 0 0,1 1 0,-1 0 0,1-1 0,0 1 0,0-1 0,-1-1 0,1 1 0,0-1 0,-1 0 0,2 1 0,-1-1 0,1 1 0,0-1 0,0 0 0,0 0 0,-1 0 0,0 0 0,-1-1 0,-1 0 0,-4-3 0,1-1 0,-2-3 0,2 0 0,0 1 0,0-1 0,1 2 0,0 0 0,0 0 0,1 0 0,-2 0 0,-1-3 0,-1 1 0,0-1 0,-1 1 0,0 0 0,0-1 0,-1 0 0,0 0 0,0 1 0,2 1 0,1 2 0,1 2 0,1 0 0,0 0 0,1 1 0,0 0 0,1 2 0,0 0 0,2 2 0,0 0 0,0-1 0,1 1 0,0-1 0,-1 0 0,1 0 0,0-1 0,0 2 0,1 0 0,1 2 0,0-1 0,0 1 0,-1-1 0,-1-1 0,0-1 0,-1 0 0,1 0 0,0 0 0,1 0 0,-1 0 0,0 0 0,1 0 0,-1 0 0,0-1 0,0 0 0,-1-1 0,1 1 0,-1-1 0,0 0 0,1-1 0,-1 1 0,1 0 0,1-1 0,-1 1 0,1 0 0,0-1 0,-1 1 0,-1-1 0,0 0 0,0 0 0,0 0 0,-1 0 0,-1-1 0,1-1 0,-1-1 0,0 0 0,0-1 0,0 1 0,-1-1 0,-1 1 0,0 0 0,-1 1 0,-1-1 0,0 0 0,0-1 0,0 0 0,-2-3 0,0 0 0,0-2 0,1 0 0,0 0 0,2 3 0,2 1 0,0 2 0,1 1 0,0 1 0,1 0 0,0 0 0,0 1 0,1-1 0,0 2 0,0 0 0,0 0 0,-1 1 0,1-1 0,-1 1 0,0 0 0,1 0 0,-1 0 0,1 0 0,-1 0 0,0 1 0,0 2 0,0 0 0,1 1 0,0 2 0,0-1 0,0 1 0,0-2 0,0 0 0,0-2 0,-1 0 0,0-2 0,-1 1 0,1-1 0,0 0 0,-1 0 0,1 0 0,0 0 0,0-1 0,-1 1 0,1-1 0,-1 1 0,1 0 0,0-1 0,-1 0 0,1 0 0,-1 0 0,1 0 0,-1-1 0,1 1 0,0 0 0,0-1 0,0 1 0,0 0 0,0-1 0,0 1 0,0-1 0,0 0 0,1 0 0,-1 0 0,0 0 0,0-1 0,0 0 0,0 0 0,-1 0 0,1-1 0,0 0 0,0 0 0,0 0 0,0 0 0,0-1 0,0 1 0,1 0 0,-1 0 0,0 0 0,0 0 0,0 0 0,0 0 0,0 0 0,0 0 0,1 0 0,-1-1 0,0 1 0,-1-2 0,2 1 0,-1-2 0,0 0 0,1-1 0,0 0 0,-1 0 0,0 1 0,0 1 0,-1 1 0,0 1 0,0 0 0,0 1 0,0 0 0,0-1 0,0 1 0,0 0 0,0 0 0,0-1 0,0 1 0,0 0 0,0-1 0,0 1 0,-1-2 0,-1-1 0,1-3 0,-1 0 0,-1-1 0,2 3 0,-1 1 0,1 2 0,0 1 0,0 1 0,0 0 0,0 2 0,0 0 0,1 2 0,-1 1 0,0-1 0,1 1 0,0 0 0,-1 0 0,0-1 0,1 0 0,-1 0 0,0-1 0,0 0 0,0 0 0,0-1 0,0 1 0,0-1 0,1-1 0,-1 1 0,1-1 0,0 0 0,0 1 0,0-1 0,0 0 0,0 1 0,-1-1 0,1 1 0,0-1 0,-1 0 0,0 0 0,0-1 0,-1-1 0,0-2 0,-1-1 0,1-3 0,0 0 0,0 1 0,2 0 0,-1 0 0,0 2 0,1 1 0,-1 1 0,0 0 0,1 1 0,-2 0 0,1 0 0,0-1 0,0 1 0,0-1 0,0 0 0,1 1 0,2 6 0,-1-1 0,3 5 0,-2-3 0,1 1 0,-1-1 0,0-1 0,-1 0 0,0-2 0,-1-1 0,1-1 0,-1 0 0,1 0 0,0-1 0,1 0 0,-1 0 0,1 0 0,-1 1 0,1-1 0,-1 1 0,1 0 0,-1 1 0,0 0 0,0-1 0,-1 1 0,1-1 0,-1 0 0,0 0 0,0 0 0,-1 0 0,1 0 0,-1-1 0,0 1 0,0 0 0,0 0 0,0 0 0,0-1 0,1 1 0,-1 0 0,0-1 0,-1 0 0,0 0 0,0-2 0,-1-1 0,-1-3 0,-1-3 0,-4-6 0,-5-5 0,-5-5 0,-2-1 0,1 3 0,1 3 0,3 4 0,4 4 0,4 4 0,4 3 0,2 2 0,2 3 0,3-1 0,5 2 0,4 0 0,6 1 0,3 0 0,2 0 0,-1 0 0,-1-1 0,-4-1 0,-4 1 0,-5-1 0,-3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0 121 24575,'5'0'0,"2"0"0,-1 0 0,1 0 0,-1 0 0,-1 0 0,0 0 0,-1 0 0,-2 0 0,1 0 0,-1 0 0,0-1 0,0 1 0,-1 0 0,1-1 0,0 1 0,0 0 0,0-1 0,-1 1 0,1-1 0,0 1 0,0 0 0,1 0 0,-1 0 0,0 0 0,1-1 0,-1 1 0,0 0 0,0-1 0,1 1 0,0 0 0,-1 0 0,1-1 0,0 1 0,0 0 0,0 0 0,-1-1 0,1 1 0,0 0 0,0 0 0,0 0 0,0 0 0,0 0 0,0 0 0,-1 0 0,1 0 0,-2 0 0,1 0 0,0 0 0,0 0 0,-1 0 0,1 0 0,0 0 0,0 0 0,0 0 0,-1 0 0,1 0 0,0 0 0,0 0 0,0 0 0,0 0 0,0 0 0,1 0 0,-1 0 0,1 0 0,-1 0 0,1 1 0,-1-1 0,1 0 0,-2 0 0,1 0 0,-1 0 0,-1 1 0,2-1 0,-2 0 0,2 0 0,-1 0 0,0 0 0,0 0 0,0 0 0,0 0 0,0 0 0,0 0 0,0 0 0,0-1 0,-1 0 0,0-1 0,0 0 0,-1-2 0,0 1 0,1 0 0,-1 1 0,1 0 0,0 0 0,-1 1 0,1 0 0,0-1 0,0 1 0,0 0 0,0 0 0,0 0 0,0 0 0,0 0 0,0 0 0,0-1 0,0 1 0,1-1 0,0 0 0,0 0 0,1 0 0,-1 0 0,1-1 0,0 1 0,0 1 0,0-1 0,-1 0 0,1 1 0,0-1 0,-1 1 0,1-1 0,-1 0 0,1 0 0,-1 0 0,0 1 0,0 0 0,-3 1 0,1-1 0,-1 1 0,0 0 0,-1 1 0,-1 1 0,-1 1 0,0 1 0,0 1 0,1-2 0,0 1 0,0-2 0,0 0 0,1 0 0,-1-1 0,1 1 0,0-1 0,0 0 0,1 1 0,0 0 0,0-1 0,0 1 0,0 0 0,1 0 0,0-1 0,0 0 0,0 0 0,0 0 0,0-1 0,0 1 0,-1-1 0,1 0 0,-2 0 0,1 0 0,0 0 0,0-1 0,0 0 0,1-2 0,0-1 0,1-1 0,0-2 0,0-1 0,2 0 0,4 0 0,3-1 0,2 0 0,2 1 0,-1 2 0,0 0 0,-2 3 0,-1 0 0,-1 1 0,-2 1 0,-1 0 0,-2 1 0,-1 0 0,-1 0 0,0 0 0,0 0 0,1 0 0,-2 0 0,2 0 0,-1 0 0,0 0 0,0 0 0,1 0 0,-1 0 0,1 0 0,-1 0 0,0 0 0,0 1 0,-1 0 0,1 0 0,-1 1 0,0-1 0,1 0 0,-1 0 0,1-1 0,0 1 0,-1 0 0,1 0 0,0 0 0,0-1 0,0 0 0,0 0 0,0 0 0,0 0 0,0 0 0,0 0 0,1 0 0,-1 0 0,1 0 0,-1 0 0,1 0 0,0 0 0,-1 0 0,1 1 0,-1-1 0,0 0 0,1 0 0,-1 1 0,0-1 0,1 0 0,-1 0 0,0 0 0,0 0 0,1 1 0,-1-1 0,1 0 0,-1 0 0,1 0 0,0 1 0,0-1 0,-1 0 0,1 1 0,0-1 0,0 1 0,0-1 0,-1 0 0,1 1 0,0-1 0,0 0 0,-1 1 0,1-1 0,0 0 0,0 1 0,-1-1 0,0 1 0,1-1 0,-1 1 0,1 0 0,-1-1 0,0 1 0,0-1 0,0 1 0,0-1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14 24575,'5'0'0,"0"0"0,0 0 0,-1 0 0,0 0 0,-1 0 0,0 0 0,0 0 0,0-1 0,0 1 0,1-1 0,0 0 0,-1 0 0,1 0 0,0 0 0,-1 0 0,-1 0 0,1 1 0,-1 0 0,1-1 0,1 1 0,1-1 0,-1 1 0,1-1 0,0 1 0,-1 0 0,0-1 0,0 1 0,0 0 0,-2-1 0,1 1 0,-2 0 0,0 0 0,0 0 0,0 0 0,0 0 0,1 0 0,-1 0 0,1 0 0,-1 0 0,0 0 0,0 0 0,-5-1 0,-2 1 0,-5 0 0,1 1 0,-2 0 0,0 1 0,-1-1 0,0 0 0,0 0 0,1 0 0,4-1 0,3 1 0,2-1 0,1 1 0,1 0 0,1 0 0,0 0 0,0 0 0,0 1 0,0-1 0,-1 1 0,1 0 0,0 0 0,-1 0 0,1-1 0,-1 1 0,1 0 0,0 0 0,0-1 0,0 1 0,0 0 0,-1 0 0,1 0 0,0-1 0,0 1 0,-1 0 0,0 0 0,1 1 0,-1-1 0,1 1 0,-1 0 0,0-1 0,0 1 0,0 1 0,0-1 0,-1 1 0,0 0 0,1 0 0,-1-1 0,0 1 0,0-2 0,0 0 0,1 0 0,0 0 0,0-1 0,1 0 0,0-1 0,-1 1 0,1 1 0,0-1 0,0 0 0,0 0 0,0 0 0,0 1 0,0-1 0,0 1 0,0-1 0,0 1 0,0 0 0,0-1 0,0 1 0,0 1 0,0-1 0,0 1 0,0 0 0,0 0 0,0 0 0,0-1 0,0 0 0,0 0 0,0 0 0,0 0 0,0 0 0,1 1 0,-1-1 0,0-1 0,1 1 0,-1-1 0,0-1 0,2 1 0,-1-1 0,0 0 0,0-1 0,0 0 0,1 0 0,-1 0 0,0 0 0,0 1 0,0-1 0,0 0 0,-1 0 0,1 1 0,0-1 0,0 0 0,0 0 0,0 0 0,0 0 0,0 0 0,0 0 0,0 0 0,1 0 0,-1 1 0,0-1 0,0 1 0,0 0 0,0-1 0,0 1 0,0-1 0,0 1 0,0-1 0,0 1 0,0 0 0,0-1 0,1 1 0,-1 0 0,0-1 0,1 1 0,0 0 0,-1 0 0,1 0 0,0 0 0,1 0 0,-1 0 0,1 0 0,0 0 0,0 0 0,0 0 0,-1 0 0,0 0 0,0 0 0,0 0 0,0 0 0,0 0 0,-1 0 0,1 0 0,0 0 0,0 0 0,1 0 0,-2 0 0,1 0 0,0 0 0,0 0 0,0 0 0,0-1 0,1 1 0,0 0 0,-1-1 0,1 1 0,0-1 0,-1 1 0,1 0 0,0 0 0,-1 0 0,0 0 0,0 0 0,1 0 0,-1-1 0,1 1 0,0 0 0,-1 0 0,1 0 0,-1-1 0,1 1 0,-1 0 0,0 0 0,0 0 0,-1 0 0,1 0 0,0 0 0,0 0 0,-1 0 0,1 0 0,-1 0 0,0 0 0,0 0 0,0 0 0,1 0 0,-1 0 0,0 0 0,0 0 0,1 0 0,-1 0 0,1 1 0,-1-1 0,-1 1 0,1-1 0,1 1 0,-1-1 0,0 1 0,0-1 0,0 1 0,0 0 0,0-1 0,0 1 0,-1-1 0,1 1 0,0 0 0,0-1 0,0 1 0,0 0 0,-1 0 0,1 0 0,0 0 0,-1 0 0,1 0 0,-1 0 0,1 0 0,-1 1 0,0-1 0,0 0 0,1-1 0,0 0 0,1 1 0,-1-1 0,0 0 0,0 0 0,0 0 0,0 0 0,0 0 0,0-2 0,-1 1 0,1-1 0,-1-1 0,0 1 0,0 0 0,0 0 0,0 1 0,0 0 0,0 0 0,0 0 0,0-1 0,0 1 0,0 0 0,-1 0 0,1 0 0,-1 0 0,1 0 0,0 0 0,-1 0 0,0 0 0,1 0 0,-1 0 0,0 0 0,0 0 0,1 0 0,-1 0 0,0-1 0,0 2 0,1-1 0,-1 0 0,0 0 0,1 0 0,-1-1 0,1 1 0,-1 0 0,1 1 0,-1-1 0,1 0 0,0 0 0,-1-1 0,1 1 0,0 1 0,0-2 0,0 1 0,0 0 0,0 0 0,0 0 0,0 0 0,0 0 0,0 0 0,0 0 0,0 0 0,0-1 0,0 1 0,0 0 0,0 0 0,0 0 0,0 0 0,0 0 0,0 0 0,0 0 0,0 0 0,-1 0 0,1 0 0,-1 0 0,1 0 0,-1 0 0,1 1 0,-1-1 0,1 0 0,-1 0 0,1 0 0,-1-1 0,1 1 0,-1 0 0,1 0 0,-1 0 0,1-1 0,-1 1 0,1-1 0,0 1 0,-1 0 0,1-1 0,-1 1 0,1 0 0,-1 0 0,1-1 0,-1 1 0,1 0 0,-1 0 0,1 0 0,-1 0 0,1-1 0,-1 1 0,1 0 0,-1 0 0,0-1 0,1 1 0,-1-1 0,1 1 0,-1 0 0,0 0 0,1 0 0,-1-1 0,0 1 0,1 0 0,-1-1 0,0 1 0,1 0 0,-1 0 0,1 0 0,-1 0 0,0 0 0,1 0 0,-1 0 0,0 0 0,0 1 0,0 0 0,-2 1 0,1 1 0,-1 0 0,-1 1 0,1 0 0,0-1 0,-1 1 0,1-2 0,-1 1 0,0-1 0,1 0 0,-1 0 0,0-1 0,0 1 0,0-1 0,0 0 0,-1 1 0,0-1 0,0 1 0,1 0 0,-1 0 0,1 0 0,1 0 0,1 0 0,0 0 0,1 0 0,0 0 0,0 0 0,0 1 0,1-1 0,0 1 0,-1 0 0,1 0 0,0 0 0,-1 0 0,0 0 0,0 0 0,1 0 0,-1 1 0,1-1 0,0 1 0,0 0 0,0 0 0,0-1 0,0 1 0,0-1 0,0 0 0,0-1 0,0 1 0,0-1 0,1-1 0,0 1 0,1-1 0,0-1 0,0 1 0,1-1 0,0-1 0,0 1 0,1-1 0,2 0 0,2 1 0,3 0 0,0 0 0,0 1 0,-2 0 0,-2 0 0,-2 0 0,-2 0 0,-1 0 0,0 0 0,-1 0 0,1 0 0,-1 0 0,0 0 0,-6 0 0,1 0 0,-4 0 0,1 1 0,1-1 0,-1 0 0,0 0 0,1 1 0,0-1 0,1 1 0,1 0 0,-1-1 0,0 1 0,0 0 0,0-1 0,-1 1 0,0 0 0,0 0 0,0 0 0,1 0 0,1-1 0,1 1 0,1-1 0,0 0 0,0 1 0,1-1 0,0 0 0,4 0 0,1 0 0,3 0 0,1-1 0,0 1 0,0-1 0,0-1 0,-2 0 0,-1 0 0,1 0 0,-1-1 0,1 0 0,-1 0 0,-1 0 0,-1 1 0,0 0 0,-1-1 0,0 1 0,-1-1 0,1 0 0,0 2 0,0-1 0,0 2 0,-1-1 0,1 1 0,0-1 0,0 1 0,0 0 0,-1 0 0,1 0 0,0 0 0,0 0 0,-1 0 0,1 0 0,-1 1 0,0 0 0,-1 0 0,-1 0 0,1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 21 24575,'-9'0'0,"0"0"0,3 0 0,1 0 0,2 0 0,2-1 0,0 0 0,1-1 0,1 1 0,0-1 0,0 1 0,1 0 0,0 0 0,0-1 0,0 1 0,1 0 0,-1-1 0,0 1 0,0 0 0,0 0 0,0 0 0,0 1 0,1-1 0,-1 1 0,-1 0 0,1 0 0,0 0 0,0 0 0,0 0 0,-1 0 0,1 0 0,0 0 0,1 0 0,-1 0 0,0 0 0,1 0 0,0 0 0,0 0 0,1 0 0,1 0 0,1 0 0,1 0 0,-1 0 0,-1 0 0,-2 0 0,0 0 0,0 0 0,-1 1 0,0-1 0,0 1 0,-1-1 0,0 1 0,0 0 0,0 0 0,-1 0 0,1 0 0,-1 0 0,0 1 0,0-1 0,0 0 0,-2 1 0,-1-1 0,-3-1 0,0 0 0,-2 0 0,0 0 0,1 0 0,1 0 0,1 0 0,1-1 0,0 1 0,0 0 0,0 0 0,-1 0 0,-1 0 0,0 1 0,-1 1 0,1 0 0,0 0 0,2-1 0,0 0 0,2 0 0,1 0 0,1 0 0,-1 0 0,1 0 0,0 1 0,0-1 0,0 1 0,0-1 0,0 1 0,1 0 0,-1 0 0,1 0 0,1 0 0,-1 1 0,0-1 0,0 0 0,0 0 0,0 0 0,-1 0 0,1 0 0,-1 0 0,0 0 0,1-1 0,-1 1 0,0 0 0,0 0 0,0-1 0,0 1 0,0 0 0,0 0 0,0 0 0,0-1 0,0 1 0,0-1 0,0 1 0,0-1 0,0 0 0,0 0 0,0 1 0,0-2 0,0 1 0,0 0 0,0 0 0,0 1 0,0-1 0,0 0 0,1 1 0,0 1 0,-1-1 0,0 0 0,-1-2 0,0-1 0,0-1 0,-1-1 0,2 0 0,-1 0 0,1 0 0,0 1 0,0 0 0,1 0 0,0 0 0,0 0 0,1 1 0,1-1 0,-1 1 0,0 0 0,0 0 0,0 0 0,0 1 0,-1-1 0,1 1 0,0 0 0,0-1 0,0 1 0,1 0 0,0-1 0,0 1 0,0-1 0,0 0 0,1 0 0,0 0 0,1 1 0,-2-1 0,0 1 0,0 0 0,0 0 0,0-1 0,0 1 0,0 0 0,0 0 0,-1 0 0,0 0 0,1 0 0,-1 0 0,-1 0 0,0 0 0,0 0 0,0 1 0,-2 1 0,-1 0 0,-2 1 0,-1 0 0,-1 0 0,0-1 0,2-1 0,2-1 0,0 1 0,0-1 0,1 0 0,0 0 0,0 0 0,0 0 0,0 0 0,0 0 0,0 0 0,-1 0 0,1 0 0,0 0 0,0 0 0,0 0 0,0 0 0,0 1 0,5-1 0,-2 0 0,4 0 0,-2 0 0,0 0 0,-1 0 0,1 0 0,-2 0 0,0 0 0,0 0 0,0 0 0,0 0 0,0 0 0,0-1 0,0 1 0,-1 0 0,1 0 0,0 0 0,0 0 0,0 0 0,-1 0 0,1 0 0,-1 0 0,0 0 0,1 0 0,-1 0 0,0 0 0,0 0 0,0 0 0,1-1 0,-1 1 0,1 0 0,-1 0 0,0 0 0,1 0 0,-1 0 0,0 0 0,1 0 0,-1 0 0,1 0 0,0 0 0,1 0 0,0 0 0,-1 0 0,0 0 0,0 0 0,0 0 0,-1 0 0,1 0 0,-1 0 0,0 0 0,0 0 0,0 0 0,0 0 0,0 0 0,0 0 0,0 1 0,0 0 0,-1 0 0,0 0 0,0 1 0,0-1 0,0 0 0,0 1 0,0-1 0,0 0 0,0 0 0,0 0 0,0 0 0,0 0 0,0-4 0,0 1 0,0-3 0,0 1 0,0 1 0,0 0 0,-1 0 0,1 1 0,-1-1 0,0 1 0,0 0 0,1 0 0,0 1 0,-1 0 0,1-1 0,-1 1 0,0 0 0,0 0 0,0-1 0,0 1 0,0-1 0,0 1 0,-1-1 0,1 1 0,-1 0 0,1 0 0,0-1 0,-1 1 0,0 1 0,1-1 0,-1 1 0,1-1 0,-1 0 0,1 1 0,0-1 0,0 1 0,0 0 0,1-2 0,-1 2 0,1-2 0,1 1 0,-1 0 0,1 1 0,0-1 0,0 0 0,0 1 0,0-1 0,0 1 0,0-1 0,0 0 0,1 1 0,0 0 0,0 0 0,-1 0 0,0-1 0,-2 0 0,0 0 0,-2-1 0,2 1 0,0 1 0,-1-1 0,1 1 0,0-1 0,0 1 0,0 0 0,0-1 0,0 1 0,0-1 0,0 1 0,0-1 0,0 1 0,0-1 0,1 0 0,-1 1 0,0-1 0,0 0 0,0 1 0,0-1 0,0 1 0,0-1 0,0 1 0,0-1 0,-1 1 0,1-1 0,0 1 0,-1-1 0,1 1 0,-1 0 0,1 0 0,0-1 0,-1 1 0,1-1 0,-1 1 0,1 0 0,-1 0 0,1-1 0,-1 1 0,1 0 0,-1 0 0,1 0 0,-1 0 0,1 0 0,0 0 0,0 0 0,0 0 0,0 0 0,-1 0 0,1 0 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3:14:3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10 24575,'3'0'0,"0"0"0,-1 0 0,1 0 0,0 0 0,0-1 0,-1 1 0,0-1 0,1 1 0,-1-1 0,1 1 0,-1 0 0,0 0 0,0 0 0,0 0 0,-1 0 0,1 0 0,-1 0 0,0 0 0,0 0 0,1 0 0,-1 0 0,1 0 0,-1 0 0,1 0 0,0 0 0,0 0 0,1 0 0,1-1 0,-1 1 0,1 0 0,-1-1 0,0 1 0,0 0 0,-1-1 0,0 1 0,0 0 0,0-1 0,-1 1 0,0 0 0,0 0 0,0 0 0,0-1 0,0 1 0,1 0 0,-1 0 0,0 0 0,1 0 0,-1 0 0,1-1 0,0 1 0,0 0 0,0 0 0,0 0 0,0 0 0,1 0 0,-1 0 0,0-1 0,-1 1 0,1 0 0,0 0 0,0 0 0,1 0 0,-1 0 0,0 0 0,0 0 0,0 0 0,0 0 0,-1 0 0,1 0 0,-1 0 0,0 1 0,0 0 0,-1-1 0,0 2 0,0-1 0,0 0 0,2 0 0,-1-1 0,0 0 0,1 0 0,-1 0 0,0 1 0,0-1 0,0 0 0,0 1 0,0-1 0,1 1 0,-1-1 0,0 0 0,-4 0 0,1 0 0,-4 0 0,2-1 0,-1 1 0,0-1 0,-1 1 0,1-1 0,2 1 0,-1 0 0,0-1 0,0 1 0,0 0 0,0 0 0,0 0 0,0 0 0,0 0 0,1 0 0,-1 0 0,1 0 0,-1 0 0,1 0 0,0 0 0,-1 0 0,1 0 0,-1 0 0,0 0 0,0 0 0,1 0 0,-1 1 0,1-1 0,-1 1 0,0 0 0,0 0 0,1 0 0,-1 0 0,1 0 0,0-1 0,1 1 0,-1 0 0,1 0 0,0-1 0,0 1 0,0-1 0,0 1 0,0-1 0,0 1 0,1-1 0,-1 1 0,0 0 0,0-1 0,0 0 0,0 0 0,1 0 0,-1 1 0,0-1 0,1 0 0,0 0 0,-1 0 0,1 0 0,0 0 0,0 0 0,0 0 0,0 0 0,0 0 0,0 0 0,0 0 0,6 0 0,-1 1 0,5 0 0,-3 0 0,0 1 0,-2 0 0,-1 0 0,-1-1 0,-1 1 0,-1-1 0,0 1 0,0 0 0,0 0 0,0-1 0,0 1 0,-1 0 0,0 0 0,0-1 0,-1 0 0,-1 0 0,1-1 0,1 1 0,-1-1 0,1 0 0,-1 1 0,1-1 0,-1 0 0,1 0 0,-1 0 0,1 0 0,0 0 0,0 0 0,0 0 0,0 1 0,1 0 0,0 0 0,0 1 0,0-1 0,0 0 0,0 0 0,0 0 0,0 0 0,0 1 0,0-1 0,0 0 0,0 0 0,0 1 0,0-1 0,0 0 0,0 0 0,0 0 0,0 1 0,0-1 0,0 1 0,0-1 0,0 1 0,0 0 0,0-1 0,0 1 0,0 0 0,0 1 0,0-1 0,0 1 0,0-1 0,0 0 0,0 1 0,0-1 0,0-1 0,0 1 0,0 0 0,-1 0 0,1-1 0,0 1 0,0-1 0,0 0 0,0 1 0,0-1 0,0 0 0,0 0 0,0 0 0,0 0 0,0 0 0,0 0 0,0 0 0,0 0 0,0 1 0,0-1 0,-1 0 0,0-4 0,1 0 0,-1-2 0,1 2 0,1-2 0,0 1 0,0 1 0,1 0 0,0 2 0,0 0 0,-1-1 0,1 1 0,0 1 0,0-1 0,-1 1 0,0-1 0,1 1 0,-1 0 0,1 0 0,-1 0 0,0 0 0,1 0 0,-1 0 0,0 0 0,0 1 0,0 0 0,-1 0 0,1 0 0,0-1 0,0 0 0,0 0 0,0 0 0,0 0 0,0 0 0,1 0 0,-1 0 0,0 0 0,1 0 0,-1 0 0,1-1 0,-1 1 0,1-1 0,-1 1 0,1-1 0,0 1 0,0-1 0,-1 0 0,1 1 0,0-1 0,1 1 0,0 0 0,0-1 0,0 1 0,1 0 0,-1 0 0,1 0 0,0-1 0,0 1 0,-1 0 0,1 0 0,0 0 0,-1 0 0,0 0 0,0 0 0,0 0 0,-1 0 0,0-1 0,0 1 0,0 0 0,0 0 0,-1 0 0,1 0 0,0 0 0,0 0 0,1 0 0,-1 0 0,1 0 0,-1 0 0,1 0 0,0 0 0,0 0 0,0 0 0,0 0 0,1 0 0,-1 0 0,0 0 0,0 0 0,0 0 0,0 0 0,-1 0 0,0 0 0,-1 0 0,0 0 0,0 1 0,-1-1 0,0 2 0,0-1 0,0 1 0,0-1 0,0 0 0,0 0 0,0 1 0,0-1 0,0 0 0,0 0 0,0 0 0,0 0 0,1 0 0,0-3 0,-1 1 0,2-3 0,-2 1 0,0 0 0,0 0 0,0 0 0,0-1 0,0 2 0,0 0 0,0 1 0,0-1 0,0 1 0,0-1 0,0 1 0,0 0 0,0 0 0,0 0 0,0 0 0,0 0 0,0 0 0,-1 0 0,1 0 0,0 0 0,-1-1 0,0 1 0,1 0 0,0 0 0,-1 0 0,1 0 0,0 0 0,0 0 0,-1 0 0,1 0 0,0 0 0,0 0 0,-1 0 0,1 0 0,0 0 0,0 0 0,-1 0 0,1 0 0,-1 0 0,1 0 0,-1 0 0,-1 0 0,0 0 0,0 0 0,0 0 0,-1 0 0,0-1 0,1 2 0,-1-1 0,0 1 0,0-1 0,0 0 0,-1 1 0,1-1 0,0 1 0,0 0 0,0 0 0,1 0 0,-1 0 0,1 0 0,0 0 0,-1 0 0,1 0 0,0 0 0,0 0 0,-1 0 0,1 0 0,-1 0 0,0 0 0,0 1 0,0 0 0,0 0 0,-1 0 0,0 0 0,-1 0 0,1 0 0,0 0 0,0 0 0,1 0 0,-1 1 0,1-1 0,0 0 0,1 1 0,-1-1 0,2 1 0,-1-1 0,1 1 0,0-1 0,0 0 0,0 1 0,0-1 0,1 0 0,0 0 0,0 1 0,0-1 0,1 1 0,1 0 0,1 0 0,0 0 0,0 0 0,0-1 0,1 0 0,-1 0 0,0-1 0,0 0 0,0-1 0,0 1 0,0-1 0,0-1 0,0 1 0,0 0 0,1 0 0,-1 0 0,0 1 0,0-1 0,-1 0 0,1 0 0,0 1 0,-1 0 0,0-1 0,0 1 0,0 0 0,-1 0 0,1 0 0,0 0 0,0 0 0,-1 0 0,1 0 0,-1 0 0,2 0 0,0 0 0,0 0 0,1 0 0,-1 0 0,0 0 0,0 0 0,-1 0 0,0 0 0,-1 0 0,0 0 0,0 0 0,0 0 0,0 0 0,0 0 0,1 0 0,-1 0 0,0 0 0,1 0 0,0 0 0,0 0 0,-1 0 0,1 0 0,0 0 0,-1 0 0,1 0 0,-1-1 0,0 1 0,0-1 0,-1 0 0,0 0 0,0 0 0,0 0 0,0-1 0,0 1 0,0 0 0,1-1 0,-1 2 0,0-2 0,0 2 0,0-2 0,0 1 0,1 0 0,-1 0 0,0 0 0,0 0 0,0 1 0,0-1 0,0-1 0,0 1 0,0 0 0,0 0 0,0 0 0,-1 1 0,0-1 0,-2 1 0,3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29.81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81 69 24575,'-9'-15'0,"3"3"0,6 8 0,0-2 0,2-3 0,-1 3 0,3-2 0,1 4 0,1 2 0,2 0 0,0 2 0,-2 2 0,1 1 0,-2 1 0,0 4 0,-2-3 0,1 3 0,-1-1 0,-1-1 0,0 2 0,-1 0 0,-1-2 0,1 2 0,-1 0 0,0-3 0,0 4 0,0-3 0,0 1 0,-1 1 0,-1-2 0,-2 0 0,-2 0 0,-1-3 0,0-1 0,-2-2 0,2 0 0,0-1 0,0 0 0,1-2 0,-1 1 0,1-1 0,-1 1 0,0 1 0,0-3 0,2 1 0,-2-2 0,3-3 0,0 1 0,0-2 0,1 1 0,-1 0 0,1-2 0,0 1 0,1 0 0,0 4 0,1-2 0,3 0 0,2 0 0,2 1 0,0 3 0,1 1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49.0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24575,'6'-2'0,"0"1"0,-3-1 0,0 0 0,0 1 0,-1 0 0,1 0 0,-1-1 0,1 1 0,-1 0 0,0 0 0,1 0 0,-1 0 0,0 1 0,0-1 0,0 1 0,1-1 0,-1 1 0,1 0 0,-1 0 0,1 0 0,-1 0 0,1 0 0,-2 0 0,2 0 0,0 0 0,0 0 0,0 0 0,-1 0 0,0 0 0,1 0 0,-1 0 0,1 0 0,-1 0 0,1 0 0,1 0 0,0 0 0,-1 0 0,1 0 0,0 0 0,0 0 0,-1 0 0,0 0 0,0 0 0,1 0 0,-2 0 0,1 0 0,0 0 0,0 0 0,1 0 0,-1 0 0,0 1 0,1-1 0,0 1 0,0 0 0,0 0 0,0 0 0,-1 0 0,1-1 0,0 1 0,-1-1 0,0 1 0,1 0 0,-1-1 0,-1 1 0,1 0 0,0-1 0,-1 1 0,0 0 0,0-1 0,0 1 0,1 0 0,-1 0 0,1 0 0,-1 0 0,0 1 0,0-1 0,0 1 0,1 1 0,-1-1 0,1 0 0,-1 0 0,0 0 0,0 0 0,0-1 0,0 0 0,0 0 0,1 0 0,-1 0 0,1 0 0,0 1 0,0-1 0,-1 1 0,1-1 0,0 1 0,0 0 0,0 1 0,0-1 0,0 0 0,0 1 0,0 0 0,-1-1 0,0-1 0,0 1 0,-1 0 0,0 0 0,1 0 0,-1 0 0,1 0 0,-1 0 0,1 0 0,-1-1 0,1 1 0,-1 0 0,0 0 0,0 0 0,0 0 0,0 0 0,0 0 0,0 1 0,-1-1 0,1 0 0,0 1 0,0-1 0,0 0 0,0 0 0,0 0 0,0 1 0,0-1 0,-1 0 0,1 0 0,-1 0 0,1 0 0,-1 0 0,1 0 0,0 0 0,0 0 0,0 0 0,0 1 0,1 0 0,-1 0 0,0 0 0,0 0 0,1 1 0,-1-1 0,1 0 0,-1 1 0,1 0 0,0 0 0,0 0 0,0 0 0,0 1 0,-1-1 0,1 1 0,-1 1 0,1 0 0,0-1 0,0 1 0,-1 0 0,1-1 0,-1 0 0,0-1 0,-1-1 0,1 1 0,-1-1 0,1 0 0,-1 0 0,1 0 0,-1 0 0,0-1 0,0 0 0,0 1 0,0-1 0,0 1 0,0 0 0,0 0 0,0 0 0,0-1 0,0 1 0,0 0 0,0 0 0,0 0 0,0 0 0,0 1 0,0-1 0,0 1 0,0 0 0,-1 0 0,1 0 0,-1 1 0,-1-1 0,1 0 0,0 0 0,0 0 0,0 1 0,-1-1 0,1 1 0,0 0 0,-1-1 0,1 1 0,-1-1 0,1 1 0,0-1 0,-1 1 0,0 0 0,0 0 0,0-1 0,-1 0 0,1 1 0,1-1 0,-1 0 0,0 0 0,0-1 0,0 0 0,1 0 0,-1 0 0,1-1 0,-1-1 0,0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2.3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348 0 24575,'-4'5'0,"1"-1"0,2-3 0,-1 1 0,1-1 0,-1 1 0,0-1 0,0 1 0,1 0 0,-1-1 0,0 1 0,0-1 0,1 1 0,-1-1 0,1 1 0,-1-1 0,0 0 0,0 1 0,0 0 0,0 0 0,1 0 0,-1 0 0,-1 0 0,1 0 0,0-1 0,0 0 0,0 1 0,0-1 0,0 1 0,0 0 0,-1-1 0,0 1 0,0 0 0,0 0 0,0 0 0,1-1 0,-1 1 0,0-1 0,0 1 0,0-1 0,-1 1 0,0 0 0,-2 0 0,1 0 0,-1 1 0,0 0 0,0-1 0,0 1 0,0-1 0,1-1 0,1 1 0,0-1 0,0 0 0,1 0 0,-1 0 0,1 0 0,-1 0 0,1 0 0,0 0 0,1 0 0,-1-1 0,0 1 0,0 0 0,0-1 0,1 1 0,-1-1 0,0 0 0,1 0 0,0 0 0,-1 0 0,1 0 0,0 0 0,0 0 0,0 0 0,-1 0 0,1 0 0,-1 0 0,0 0 0,0 0 0,0 0 0,0 0 0,0 0 0,0 0 0,0 0 0,0 0 0,0 0 0,0 0 0,-1 0 0,1 0 0,-1 0 0,1 0 0,0 0 0,0 0 0,-1 0 0,0 0 0,1 0 0,-1 0 0,1 0 0,0 0 0,0-1 0,0 0 0,0 0 0,0 1 0,1-1 0,-1 1 0,1-1 0,0 1 0,0-1 0,0-1 0,0 1 0,0 0 0,0-1 0,-1 1 0,1 0 0,1 0 0,-1 0 0,0 0 0,0 1 0,1-1 0,-2-1 0,1 1 0,1 0 0,-1 0 0,0 0 0,1 0 0,-1 0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49:58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143 500 24575,'-6'-3'0,"1"0"0,3 2 0,0-1 0,0 1 0,0-1 0,-1 0 0,0-1 0,0 2 0,1-1 0,0 1 0,0 0 0,-1 0 0,1 0 0,0 0 0,1 0 0,-1 0 0,0 0 0,0 0 0,-1 0 0,0 0 0,1 0 0,-1 0 0,2 0 0,-1 0 0,0-1 0,0 1 0,0 0 0,-1-1 0,1 1 0,0 0 0,-1-1 0,0 0 0,1-1 0,0 1 0,0-1 0,0 1 0,0 0 0,0 0 0,1 0 0,0 0 0,1 0 0,-1 0 0,0 0 0,1 0 0,-1 0 0,0 0 0,0 0 0,0 0 0,-1 0 0,1-1 0,0 1 0,1 0 0,-1 0 0,0 0 0,0 0 0,1 0 0,-1 0 0,0 0 0,0 0 0,1-1 0,-1 1 0,0 0 0,0 0 0,0-1 0,1 1 0,-1-1 0,0 1 0,1 0 0,-1 0 0,0 0 0,1 0 0,-1-1 0,0 1 0,-1-2 0,1 1 0,0 0 0,0 0 0,0 0 0,0 1 0,1-1 0,-1 1 0,1 0 0,-1 0 0,0 0 0,1 0 0,-1-1 0,1 1 0,-1-2 0,0 1 0,1 0 0,-1 0 0,0 1 0,1-1 0,-1 0 0,0 0 0,0-1 0,0 1 0,1 0 0,-1 0 0,0 0 0,1 0 0,-1 1 0,1 0 0,0 0 0,0 0 0,0-1 0,0 1 0,0 0 0,0 0 0,0 0 0,0-1 0,0 1 0,0-1 0,0 1 0,0 0 0,0 0 0,0 0 0,0-1 0,0 1 0,0 0 0,0-1 0,0 1 0,0 0 0,0-1 0,0 1 0,0 0 0,0 0 0,0 0 0,0 0 0,0 0 0,0-1 0,1 2 0,-1-2 0,1 2 0,0-2 0,-1 1 0,1 0 0,0 1 0,1-1 0,-1 0 0,0 0 0,0 0 0,1 0 0,-1 0 0,1 0 0,-1 0 0,0 0 0,0 1 0,0-1 0,0 0 0,0-1 0,0 2 0,0-1 0,0 0 0,0 0 0,0 0 0,1 0 0,-2 1 0,1-2 0,0 1 0,0 0 0,-1 0 0,1 0 0,-1 0 0,2-1 0,-1 1 0,0 0 0,-1 0 0,1 0 0,0 0 0,-1 0 0,1 0 0,-1-1 0,1 0 0,1 0 0,0 0 0,-1-1 0,1 1 0,-1 1 0,0-1 0,0 1 0,0 0 0,-1-1 0,1 1 0,1 0 0,-2 0 0,2 0 0,-1 0 0,1-1 0,-1 1 0,0-1 0,1 1 0,0-1 0,-1 0 0,1 0 0,0 1 0,-1 0 0,0 0 0,0 0 0,1 1 0,-1-1 0,0 0 0,1 1 0,0-1 0,0-1 0,-1 1 0,1 0 0,-1 0 0,1 0 0,0 0 0,0 1 0,-1-1 0,1 1 0,0-1 0,-1 0 0,1 1 0,-1-1 0,1 1 0,0 0 0,-1 0 0,1-1 0,0 1 0,-1-1 0,0 1 0,1 0 0,0 0 0,0-1 0,0 1 0,0-1 0,1 0 0,-1 0 0,1 0 0,-1 0 0,0 1 0,0-1 0,0 0 0,0 1 0,-1-1 0,1 1 0,0 0 0,-1-1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02:50:17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0 24575,'-1'5'0,"0"0"0,0-4 0,1 1 0,-1 0 0,0 0 0,0 1 0,0-1 0,1-1 0,-1 1 0,0 0 0,0 1 0,1-1 0,-1 0 0,1 1 0,-1-2 0,1 2 0,-1-1 0,0 1 0,1-1 0,-1 0 0,1 0 0,-1 0 0,1 0 0,-1 0 0,0 0 0,1 0 0,-1 0 0,1 1 0,-1-1 0,1 0 0,-1 0 0,1 1 0,-1-1 0,0 0 0,0 1 0,0-1 0,0 0 0,0 1 0,0 0 0,0 0 0,-1 0 0,1 0 0,-1-1 0,2 0 0,-2 0 0,1 0 0,0 0 0,0 0 0,-1 0 0,1 0 0,-1 0 0,0 0 0,0 1 0,0-1 0,0 0 0,0 1 0,1-1 0,-1 1 0,-1-1 0,1 0 0,0 0 0,1 0 0,-1 0 0,0 0 0,0 0 0,0 0 0,-1-1 0,1 1 0,0-1 0,0 1 0,0-1 0,1 0 0,-1 0 0,0 0 0,0 0 0,0 0 0,0 0 0,0 0 0,0 0 0,0 0 0,1 0 0,-2 0 0,2 0 0,-1 0 0,0 0 0,0 0 0,1 1 0,-1-1 0,0 0 0,1 0 0,-1 1 0,0-1 0,1 0 0,0 1 0,-1-1 0,1 0 0,-1 1 0,0-1 0,1 0 0,-1 1 0,1-1 0,-1 1 0,1-1 0,-1 0 0,0 1 0,1-1 0,-1 0 0,0 0 0,0 0 0,0 0 0,0 0 0,-1 1 0,1-1 0,0-1 0,0 1 0,0 0 0,-1-1 0,1 1 0,-1 0 0,0 0 0,1 0 0,0 0 0,0 0 0,0 0 0,-1 0 0,0 0 0,0 1 0,0-1 0,1 0 0,0 1 0,0-1 0,0-1 0,-1 1 0,0-1 0,1 1 0,0 0 0,-1 0 0,1-1 0,-1 1 0,-1 0 0,1-1 0,0 1 0,0 0 0,1-1 0,-1 1 0,0-1 0,1 0 0,0 0 0,0 0 0,-1 0 0,2 0 0,-2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E149E-87D4-724B-8E95-FF95B1B03D96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E3E4-016D-DC43-81D5-FA897A3C45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5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5E3E4-016D-DC43-81D5-FA897A3C456E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83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" Type="http://schemas.openxmlformats.org/officeDocument/2006/relationships/image" Target="../media/image72.emf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1.xml"/><Relationship Id="rId1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customXml" Target="../ink/ink108.xml"/><Relationship Id="rId12" Type="http://schemas.openxmlformats.org/officeDocument/2006/relationships/image" Target="NULL"/><Relationship Id="rId17" Type="http://schemas.openxmlformats.org/officeDocument/2006/relationships/image" Target="../media/image145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09.xm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6.xml"/><Relationship Id="rId42" Type="http://schemas.openxmlformats.org/officeDocument/2006/relationships/image" Target="../media/image2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50.xml"/><Relationship Id="rId16" Type="http://schemas.openxmlformats.org/officeDocument/2006/relationships/image" Target="../media/image14.png"/><Relationship Id="rId11" Type="http://schemas.openxmlformats.org/officeDocument/2006/relationships/customXml" Target="../ink/ink11.xml"/><Relationship Id="rId32" Type="http://schemas.openxmlformats.org/officeDocument/2006/relationships/image" Target="../media/image22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35.png"/><Relationship Id="rId74" Type="http://schemas.openxmlformats.org/officeDocument/2006/relationships/image" Target="../media/image43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90" Type="http://schemas.openxmlformats.org/officeDocument/2006/relationships/image" Target="../media/image51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9.xml"/><Relationship Id="rId30" Type="http://schemas.openxmlformats.org/officeDocument/2006/relationships/image" Target="../media/image21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0.png"/><Relationship Id="rId56" Type="http://schemas.openxmlformats.org/officeDocument/2006/relationships/image" Target="../media/image34.png"/><Relationship Id="rId64" Type="http://schemas.openxmlformats.org/officeDocument/2006/relationships/image" Target="../media/image3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0.png"/><Relationship Id="rId51" Type="http://schemas.openxmlformats.org/officeDocument/2006/relationships/customXml" Target="../ink/ink31.xml"/><Relationship Id="rId72" Type="http://schemas.openxmlformats.org/officeDocument/2006/relationships/image" Target="../media/image42.png"/><Relationship Id="rId80" Type="http://schemas.openxmlformats.org/officeDocument/2006/relationships/image" Target="../media/image46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16.png"/><Relationship Id="rId41" Type="http://schemas.openxmlformats.org/officeDocument/2006/relationships/customXml" Target="../ink/ink26.xml"/><Relationship Id="rId54" Type="http://schemas.openxmlformats.org/officeDocument/2006/relationships/image" Target="../media/image33.png"/><Relationship Id="rId62" Type="http://schemas.openxmlformats.org/officeDocument/2006/relationships/image" Target="../media/image37.png"/><Relationship Id="rId70" Type="http://schemas.openxmlformats.org/officeDocument/2006/relationships/image" Target="../media/image4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1.png"/><Relationship Id="rId31" Type="http://schemas.openxmlformats.org/officeDocument/2006/relationships/customXml" Target="../ink/ink21.xml"/><Relationship Id="rId44" Type="http://schemas.openxmlformats.org/officeDocument/2006/relationships/image" Target="../media/image28.png"/><Relationship Id="rId52" Type="http://schemas.openxmlformats.org/officeDocument/2006/relationships/image" Target="../media/image32.png"/><Relationship Id="rId60" Type="http://schemas.openxmlformats.org/officeDocument/2006/relationships/image" Target="../media/image3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5.png"/><Relationship Id="rId81" Type="http://schemas.openxmlformats.org/officeDocument/2006/relationships/customXml" Target="../ink/ink46.xml"/><Relationship Id="rId86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15.png"/><Relationship Id="rId39" Type="http://schemas.openxmlformats.org/officeDocument/2006/relationships/customXml" Target="../ink/ink25.xml"/><Relationship Id="rId34" Type="http://schemas.openxmlformats.org/officeDocument/2006/relationships/image" Target="../media/image23.png"/><Relationship Id="rId50" Type="http://schemas.openxmlformats.org/officeDocument/2006/relationships/image" Target="../media/image31.png"/><Relationship Id="rId55" Type="http://schemas.openxmlformats.org/officeDocument/2006/relationships/customXml" Target="../ink/ink33.xml"/><Relationship Id="rId76" Type="http://schemas.openxmlformats.org/officeDocument/2006/relationships/image" Target="../media/image44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2.jpg"/><Relationship Id="rId29" Type="http://schemas.openxmlformats.org/officeDocument/2006/relationships/customXml" Target="../ink/ink20.xml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customXml" Target="../ink/ink28.xml"/><Relationship Id="rId66" Type="http://schemas.openxmlformats.org/officeDocument/2006/relationships/image" Target="../media/image3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47.png"/><Relationship Id="rId19" Type="http://schemas.openxmlformats.org/officeDocument/2006/relationships/customXml" Target="../ink/ink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9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00.emf"/><Relationship Id="rId7" Type="http://schemas.openxmlformats.org/officeDocument/2006/relationships/image" Target="../media/image226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01.emf"/><Relationship Id="rId9" Type="http://schemas.openxmlformats.org/officeDocument/2006/relationships/image" Target="../media/image22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47" Type="http://schemas.openxmlformats.org/officeDocument/2006/relationships/image" Target="../media/image75.png"/><Relationship Id="rId63" Type="http://schemas.openxmlformats.org/officeDocument/2006/relationships/image" Target="../media/image83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96.png"/><Relationship Id="rId112" Type="http://schemas.openxmlformats.org/officeDocument/2006/relationships/image" Target="../media/image108.png"/><Relationship Id="rId16" Type="http://schemas.openxmlformats.org/officeDocument/2006/relationships/customXml" Target="../ink/ink58.xml"/><Relationship Id="rId107" Type="http://schemas.openxmlformats.org/officeDocument/2006/relationships/customXml" Target="../ink/ink103.xml"/><Relationship Id="rId11" Type="http://schemas.openxmlformats.org/officeDocument/2006/relationships/customXml" Target="../ink/ink55.xml"/><Relationship Id="rId32" Type="http://schemas.openxmlformats.org/officeDocument/2006/relationships/customXml" Target="../ink/ink66.xml"/><Relationship Id="rId37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91.png"/><Relationship Id="rId102" Type="http://schemas.openxmlformats.org/officeDocument/2006/relationships/image" Target="../media/image103.png"/><Relationship Id="rId5" Type="http://schemas.openxmlformats.org/officeDocument/2006/relationships/customXml" Target="../ink/ink52.xml"/><Relationship Id="rId90" Type="http://schemas.openxmlformats.org/officeDocument/2006/relationships/image" Target="../media/image5.jpg"/><Relationship Id="rId95" Type="http://schemas.openxmlformats.org/officeDocument/2006/relationships/customXml" Target="../ink/ink97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86.png"/><Relationship Id="rId113" Type="http://schemas.openxmlformats.org/officeDocument/2006/relationships/customXml" Target="../ink/ink106.xml"/><Relationship Id="rId80" Type="http://schemas.openxmlformats.org/officeDocument/2006/relationships/customXml" Target="../ink/ink90.xml"/><Relationship Id="rId85" Type="http://schemas.openxmlformats.org/officeDocument/2006/relationships/image" Target="../media/image94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customXml" Target="../ink/ink69.xml"/><Relationship Id="rId59" Type="http://schemas.openxmlformats.org/officeDocument/2006/relationships/image" Target="../media/image81.png"/><Relationship Id="rId103" Type="http://schemas.openxmlformats.org/officeDocument/2006/relationships/customXml" Target="../ink/ink101.xml"/><Relationship Id="rId108" Type="http://schemas.openxmlformats.org/officeDocument/2006/relationships/image" Target="../media/image106.png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89.png"/><Relationship Id="rId91" Type="http://schemas.openxmlformats.org/officeDocument/2006/relationships/customXml" Target="../ink/ink95.xml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5" Type="http://schemas.openxmlformats.org/officeDocument/2006/relationships/customXml" Target="../ink/ink57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6.png"/><Relationship Id="rId57" Type="http://schemas.openxmlformats.org/officeDocument/2006/relationships/image" Target="../media/image80.png"/><Relationship Id="rId106" Type="http://schemas.openxmlformats.org/officeDocument/2006/relationships/image" Target="../media/image105.png"/><Relationship Id="rId114" Type="http://schemas.openxmlformats.org/officeDocument/2006/relationships/image" Target="../media/image109.png"/><Relationship Id="rId10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84.png"/><Relationship Id="rId73" Type="http://schemas.openxmlformats.org/officeDocument/2006/relationships/image" Target="../media/image88.png"/><Relationship Id="rId78" Type="http://schemas.openxmlformats.org/officeDocument/2006/relationships/customXml" Target="../ink/ink89.xml"/><Relationship Id="rId81" Type="http://schemas.openxmlformats.org/officeDocument/2006/relationships/image" Target="../media/image92.png"/><Relationship Id="rId86" Type="http://schemas.openxmlformats.org/officeDocument/2006/relationships/customXml" Target="../ink/ink93.xml"/><Relationship Id="rId94" Type="http://schemas.openxmlformats.org/officeDocument/2006/relationships/image" Target="../media/image99.png"/><Relationship Id="rId99" Type="http://schemas.openxmlformats.org/officeDocument/2006/relationships/customXml" Target="../ink/ink99.xml"/><Relationship Id="rId101" Type="http://schemas.openxmlformats.org/officeDocument/2006/relationships/customXml" Target="../ink/ink100.xml"/><Relationship Id="rId4" Type="http://schemas.openxmlformats.org/officeDocument/2006/relationships/image" Target="../media/image54.png"/><Relationship Id="rId9" Type="http://schemas.openxmlformats.org/officeDocument/2006/relationships/customXml" Target="../ink/ink54.xml"/><Relationship Id="rId13" Type="http://schemas.openxmlformats.org/officeDocument/2006/relationships/customXml" Target="../ink/ink56.xml"/><Relationship Id="rId18" Type="http://schemas.openxmlformats.org/officeDocument/2006/relationships/customXml" Target="../ink/ink59.xml"/><Relationship Id="rId39" Type="http://schemas.openxmlformats.org/officeDocument/2006/relationships/image" Target="../media/image71.png"/><Relationship Id="rId109" Type="http://schemas.openxmlformats.org/officeDocument/2006/relationships/customXml" Target="../ink/ink104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9.png"/><Relationship Id="rId76" Type="http://schemas.openxmlformats.org/officeDocument/2006/relationships/customXml" Target="../ink/ink88.xml"/><Relationship Id="rId97" Type="http://schemas.openxmlformats.org/officeDocument/2006/relationships/customXml" Target="../ink/ink98.xml"/><Relationship Id="rId104" Type="http://schemas.openxmlformats.org/officeDocument/2006/relationships/image" Target="../media/image104.png"/><Relationship Id="rId7" Type="http://schemas.openxmlformats.org/officeDocument/2006/relationships/customXml" Target="../ink/ink53.xml"/><Relationship Id="rId71" Type="http://schemas.openxmlformats.org/officeDocument/2006/relationships/image" Target="../media/image87.png"/><Relationship Id="rId92" Type="http://schemas.openxmlformats.org/officeDocument/2006/relationships/image" Target="../media/image98.png"/><Relationship Id="rId2" Type="http://schemas.openxmlformats.org/officeDocument/2006/relationships/image" Target="../media/image2.jpg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4.png"/><Relationship Id="rId66" Type="http://schemas.openxmlformats.org/officeDocument/2006/relationships/customXml" Target="../ink/ink83.xml"/><Relationship Id="rId87" Type="http://schemas.openxmlformats.org/officeDocument/2006/relationships/image" Target="../media/image95.png"/><Relationship Id="rId110" Type="http://schemas.openxmlformats.org/officeDocument/2006/relationships/image" Target="../media/image107.png"/><Relationship Id="rId115" Type="http://schemas.openxmlformats.org/officeDocument/2006/relationships/image" Target="../media/image6.jpg"/><Relationship Id="rId61" Type="http://schemas.openxmlformats.org/officeDocument/2006/relationships/image" Target="../media/image82.png"/><Relationship Id="rId82" Type="http://schemas.openxmlformats.org/officeDocument/2006/relationships/customXml" Target="../ink/ink91.xml"/><Relationship Id="rId19" Type="http://schemas.openxmlformats.org/officeDocument/2006/relationships/image" Target="../media/image61.png"/><Relationship Id="rId14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9.png"/><Relationship Id="rId56" Type="http://schemas.openxmlformats.org/officeDocument/2006/relationships/customXml" Target="../ink/ink78.xml"/><Relationship Id="rId77" Type="http://schemas.openxmlformats.org/officeDocument/2006/relationships/image" Target="../media/image90.png"/><Relationship Id="rId100" Type="http://schemas.openxmlformats.org/officeDocument/2006/relationships/image" Target="../media/image102.png"/><Relationship Id="rId105" Type="http://schemas.openxmlformats.org/officeDocument/2006/relationships/customXml" Target="../ink/ink102.xml"/><Relationship Id="rId8" Type="http://schemas.openxmlformats.org/officeDocument/2006/relationships/image" Target="../media/image56.png"/><Relationship Id="rId51" Type="http://schemas.openxmlformats.org/officeDocument/2006/relationships/image" Target="../media/image77.png"/><Relationship Id="rId72" Type="http://schemas.openxmlformats.org/officeDocument/2006/relationships/customXml" Target="../ink/ink86.xml"/><Relationship Id="rId93" Type="http://schemas.openxmlformats.org/officeDocument/2006/relationships/customXml" Target="../ink/ink96.xml"/><Relationship Id="rId98" Type="http://schemas.openxmlformats.org/officeDocument/2006/relationships/image" Target="../media/image101.png"/><Relationship Id="rId3" Type="http://schemas.openxmlformats.org/officeDocument/2006/relationships/customXml" Target="../ink/ink51.xml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image" Target="../media/image85.png"/><Relationship Id="rId20" Type="http://schemas.openxmlformats.org/officeDocument/2006/relationships/customXml" Target="../ink/ink60.xml"/><Relationship Id="rId41" Type="http://schemas.openxmlformats.org/officeDocument/2006/relationships/image" Target="../media/image72.png"/><Relationship Id="rId62" Type="http://schemas.openxmlformats.org/officeDocument/2006/relationships/customXml" Target="../ink/ink81.xml"/><Relationship Id="rId83" Type="http://schemas.openxmlformats.org/officeDocument/2006/relationships/image" Target="../media/image93.png"/><Relationship Id="rId88" Type="http://schemas.openxmlformats.org/officeDocument/2006/relationships/customXml" Target="../ink/ink94.xml"/><Relationship Id="rId111" Type="http://schemas.openxmlformats.org/officeDocument/2006/relationships/customXml" Target="../ink/ink10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6.xml"/><Relationship Id="rId18" Type="http://schemas.openxmlformats.org/officeDocument/2006/relationships/image" Target="../media/image231.svg"/><Relationship Id="rId3" Type="http://schemas.openxmlformats.org/officeDocument/2006/relationships/image" Target="../media/image141.png"/><Relationship Id="rId7" Type="http://schemas.openxmlformats.org/officeDocument/2006/relationships/customXml" Target="../ink/ink113.xml"/><Relationship Id="rId12" Type="http://schemas.openxmlformats.org/officeDocument/2006/relationships/image" Target="NULL"/><Relationship Id="rId17" Type="http://schemas.openxmlformats.org/officeDocument/2006/relationships/image" Target="../media/image230.png"/><Relationship Id="rId2" Type="http://schemas.openxmlformats.org/officeDocument/2006/relationships/image" Target="../media/image140.png"/><Relationship Id="rId16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svg"/><Relationship Id="rId9" Type="http://schemas.openxmlformats.org/officeDocument/2006/relationships/customXml" Target="../ink/ink114.xm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.xml"/><Relationship Id="rId13" Type="http://schemas.openxmlformats.org/officeDocument/2006/relationships/image" Target="../media/image236.png"/><Relationship Id="rId3" Type="http://schemas.openxmlformats.org/officeDocument/2006/relationships/image" Target="../media/image142.svg"/><Relationship Id="rId7" Type="http://schemas.openxmlformats.org/officeDocument/2006/relationships/image" Target="../media/image233.png"/><Relationship Id="rId12" Type="http://schemas.openxmlformats.org/officeDocument/2006/relationships/customXml" Target="../ink/ink121.xml"/><Relationship Id="rId17" Type="http://schemas.openxmlformats.org/officeDocument/2006/relationships/image" Target="../media/image232.svg"/><Relationship Id="rId2" Type="http://schemas.openxmlformats.org/officeDocument/2006/relationships/image" Target="../media/image141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8.xml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5" Type="http://schemas.openxmlformats.org/officeDocument/2006/relationships/image" Target="../media/image144.svg"/><Relationship Id="rId10" Type="http://schemas.openxmlformats.org/officeDocument/2006/relationships/customXml" Target="../ink/ink120.xml"/><Relationship Id="rId4" Type="http://schemas.openxmlformats.org/officeDocument/2006/relationships/customXml" Target="../ink/ink117.xml"/><Relationship Id="rId9" Type="http://schemas.openxmlformats.org/officeDocument/2006/relationships/image" Target="../media/image234.png"/><Relationship Id="rId1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microsoft.com/office/2007/relationships/hdphoto" Target="../media/hdphoto4.wdp"/><Relationship Id="rId4" Type="http://schemas.openxmlformats.org/officeDocument/2006/relationships/image" Target="../media/image238.png"/><Relationship Id="rId9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sv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microsoft.com/office/2007/relationships/hdphoto" Target="../media/hdphoto8.wdp"/><Relationship Id="rId4" Type="http://schemas.openxmlformats.org/officeDocument/2006/relationships/image" Target="../media/image2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svg"/><Relationship Id="rId7" Type="http://schemas.openxmlformats.org/officeDocument/2006/relationships/image" Target="../media/image251.emf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emf"/><Relationship Id="rId5" Type="http://schemas.openxmlformats.org/officeDocument/2006/relationships/image" Target="../media/image249.svg"/><Relationship Id="rId4" Type="http://schemas.openxmlformats.org/officeDocument/2006/relationships/image" Target="../media/image248.png"/><Relationship Id="rId9" Type="http://schemas.openxmlformats.org/officeDocument/2006/relationships/image" Target="../media/image25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08FCBBC-1B00-9AC8-9C70-BAF23047319A}"/>
              </a:ext>
            </a:extLst>
          </p:cNvPr>
          <p:cNvGrpSpPr/>
          <p:nvPr/>
        </p:nvGrpSpPr>
        <p:grpSpPr>
          <a:xfrm>
            <a:off x="1095375" y="1228725"/>
            <a:ext cx="10001250" cy="4400550"/>
            <a:chOff x="1095375" y="1228725"/>
            <a:chExt cx="10001250" cy="4400550"/>
          </a:xfrm>
        </p:grpSpPr>
        <p:sp>
          <p:nvSpPr>
            <p:cNvPr id="3" name="角丸四角形 2">
              <a:extLst>
                <a:ext uri="{FF2B5EF4-FFF2-40B4-BE49-F238E27FC236}">
                  <a16:creationId xmlns:a16="http://schemas.microsoft.com/office/drawing/2014/main" id="{338D4BF5-7EB0-26E7-7C1F-AAD422F6AD9E}"/>
                </a:ext>
              </a:extLst>
            </p:cNvPr>
            <p:cNvSpPr/>
            <p:nvPr/>
          </p:nvSpPr>
          <p:spPr>
            <a:xfrm>
              <a:off x="10953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C797EA56-AAB2-2268-F536-1AA3D33BE5AE}"/>
                </a:ext>
              </a:extLst>
            </p:cNvPr>
            <p:cNvSpPr/>
            <p:nvPr/>
          </p:nvSpPr>
          <p:spPr>
            <a:xfrm>
              <a:off x="450532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D10F612-0E4D-E893-6B85-63B291657315}"/>
                </a:ext>
              </a:extLst>
            </p:cNvPr>
            <p:cNvSpPr/>
            <p:nvPr/>
          </p:nvSpPr>
          <p:spPr>
            <a:xfrm>
              <a:off x="7915275" y="1228725"/>
              <a:ext cx="3181350" cy="440055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06EA2C5-03B2-839D-9268-28EF38885907}"/>
                </a:ext>
              </a:extLst>
            </p:cNvPr>
            <p:cNvSpPr txBox="1"/>
            <p:nvPr/>
          </p:nvSpPr>
          <p:spPr>
            <a:xfrm>
              <a:off x="1673785" y="1267732"/>
              <a:ext cx="2024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Detection -</a:t>
              </a:r>
              <a:endParaRPr kumimoji="1" lang="ja-JP" altLang="en-US" sz="2800" b="1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9EE1DDA-3FBC-4C6C-6060-1EBE76B860F1}"/>
                </a:ext>
              </a:extLst>
            </p:cNvPr>
            <p:cNvSpPr txBox="1"/>
            <p:nvPr/>
          </p:nvSpPr>
          <p:spPr>
            <a:xfrm>
              <a:off x="4738964" y="1273528"/>
              <a:ext cx="2714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ID Assignment -</a:t>
              </a:r>
              <a:endParaRPr kumimoji="1" lang="ja-JP" altLang="en-US" sz="2800" b="1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0F1AC1D-A687-4173-7478-698563C6DC90}"/>
                </a:ext>
              </a:extLst>
            </p:cNvPr>
            <p:cNvSpPr txBox="1"/>
            <p:nvPr/>
          </p:nvSpPr>
          <p:spPr>
            <a:xfrm>
              <a:off x="8425849" y="1267732"/>
              <a:ext cx="21602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b="1" dirty="0"/>
                <a:t>- Estimation -</a:t>
              </a:r>
              <a:endParaRPr kumimoji="1" lang="ja-JP" altLang="en-US" sz="2800" b="1"/>
            </a:p>
          </p:txBody>
        </p:sp>
        <p:pic>
          <p:nvPicPr>
            <p:cNvPr id="9" name="図 8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AFDE0180-7C6F-A9D7-9FA1-70FC92DF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2020049" y="1899166"/>
              <a:ext cx="1331999" cy="1331496"/>
            </a:xfrm>
            <a:prstGeom prst="rect">
              <a:avLst/>
            </a:prstGeom>
          </p:spPr>
        </p:pic>
        <p:sp>
          <p:nvSpPr>
            <p:cNvPr id="10" name="下矢印 9">
              <a:extLst>
                <a:ext uri="{FF2B5EF4-FFF2-40B4-BE49-F238E27FC236}">
                  <a16:creationId xmlns:a16="http://schemas.microsoft.com/office/drawing/2014/main" id="{AD72E42A-CB27-2265-1C45-1DC49ED21F88}"/>
                </a:ext>
              </a:extLst>
            </p:cNvPr>
            <p:cNvSpPr/>
            <p:nvPr/>
          </p:nvSpPr>
          <p:spPr>
            <a:xfrm>
              <a:off x="2451487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9AE2618-CA24-1DE8-9A86-3C11C2983BE2}"/>
                </a:ext>
              </a:extLst>
            </p:cNvPr>
            <p:cNvGrpSpPr/>
            <p:nvPr/>
          </p:nvGrpSpPr>
          <p:grpSpPr>
            <a:xfrm>
              <a:off x="2020048" y="3851370"/>
              <a:ext cx="1331999" cy="1331496"/>
              <a:chOff x="2020048" y="2763252"/>
              <a:chExt cx="1331999" cy="1331496"/>
            </a:xfrm>
          </p:grpSpPr>
          <p:pic>
            <p:nvPicPr>
              <p:cNvPr id="53" name="図 52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9D976BC-0A38-F017-AF8E-2989FF0CA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8" y="2763252"/>
                <a:ext cx="1331999" cy="1331496"/>
              </a:xfrm>
              <a:prstGeom prst="rect">
                <a:avLst/>
              </a:prstGeom>
              <a:noFill/>
            </p:spPr>
          </p:pic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3B1C0BD8-0D3E-CE2B-C5AA-6EBA31DE4548}"/>
                  </a:ext>
                </a:extLst>
              </p:cNvPr>
              <p:cNvSpPr/>
              <p:nvPr/>
            </p:nvSpPr>
            <p:spPr>
              <a:xfrm>
                <a:off x="2778126" y="3302000"/>
                <a:ext cx="222250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CB3882EA-E2C1-B02C-9AB9-E00D82D22785}"/>
                  </a:ext>
                </a:extLst>
              </p:cNvPr>
              <p:cNvSpPr/>
              <p:nvPr/>
            </p:nvSpPr>
            <p:spPr>
              <a:xfrm>
                <a:off x="2812659" y="3495174"/>
                <a:ext cx="187717" cy="2127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A8014DBD-2355-8471-B2AC-213C1F960836}"/>
                  </a:ext>
                </a:extLst>
              </p:cNvPr>
              <p:cNvSpPr/>
              <p:nvPr/>
            </p:nvSpPr>
            <p:spPr>
              <a:xfrm>
                <a:off x="2790827" y="3797885"/>
                <a:ext cx="111124" cy="106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図 11" descr="ミミズ, 動物, 暗い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7EEA57E-CFD9-571C-A55B-850ED22B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2424" t="15668" r="34702" b="61467"/>
            <a:stretch/>
          </p:blipFill>
          <p:spPr>
            <a:xfrm>
              <a:off x="5430000" y="1899166"/>
              <a:ext cx="1331999" cy="1331496"/>
            </a:xfrm>
            <a:prstGeom prst="rect">
              <a:avLst/>
            </a:prstGeom>
          </p:spPr>
        </p:pic>
        <p:sp>
          <p:nvSpPr>
            <p:cNvPr id="13" name="下矢印 12">
              <a:extLst>
                <a:ext uri="{FF2B5EF4-FFF2-40B4-BE49-F238E27FC236}">
                  <a16:creationId xmlns:a16="http://schemas.microsoft.com/office/drawing/2014/main" id="{3723B0EB-87AF-B630-2A32-A9D5ADEEEDD2}"/>
                </a:ext>
              </a:extLst>
            </p:cNvPr>
            <p:cNvSpPr/>
            <p:nvPr/>
          </p:nvSpPr>
          <p:spPr>
            <a:xfrm>
              <a:off x="5861438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FB5FADD-B5E2-884E-9054-7B1E79632ABE}"/>
                </a:ext>
              </a:extLst>
            </p:cNvPr>
            <p:cNvSpPr/>
            <p:nvPr/>
          </p:nvSpPr>
          <p:spPr>
            <a:xfrm>
              <a:off x="6188077" y="2439227"/>
              <a:ext cx="222250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F14C8C-1FFA-687A-4C11-E130A3496560}"/>
                </a:ext>
              </a:extLst>
            </p:cNvPr>
            <p:cNvSpPr/>
            <p:nvPr/>
          </p:nvSpPr>
          <p:spPr>
            <a:xfrm>
              <a:off x="6222610" y="2632401"/>
              <a:ext cx="187717" cy="212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EC3B5D1-ED77-F7CB-561A-E982ACB5F1D5}"/>
                </a:ext>
              </a:extLst>
            </p:cNvPr>
            <p:cNvSpPr/>
            <p:nvPr/>
          </p:nvSpPr>
          <p:spPr>
            <a:xfrm>
              <a:off x="6200778" y="2935112"/>
              <a:ext cx="111124" cy="10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F04B04-A70A-E707-CAEF-D22A1BF835A8}"/>
                </a:ext>
              </a:extLst>
            </p:cNvPr>
            <p:cNvGrpSpPr/>
            <p:nvPr/>
          </p:nvGrpSpPr>
          <p:grpSpPr>
            <a:xfrm>
              <a:off x="4970998" y="3851370"/>
              <a:ext cx="2250001" cy="1331496"/>
              <a:chOff x="5429999" y="2763252"/>
              <a:chExt cx="2250001" cy="1331496"/>
            </a:xfrm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BB60DBED-1D92-5E57-9263-9A2AC4B39393}"/>
                  </a:ext>
                </a:extLst>
              </p:cNvPr>
              <p:cNvGrpSpPr/>
              <p:nvPr/>
            </p:nvGrpSpPr>
            <p:grpSpPr>
              <a:xfrm>
                <a:off x="5429999" y="2763252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49" name="図 4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35E0F33-3C97-88DA-F71D-CF2579519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503EEC95-E589-431B-2A8C-227FE74904D7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1E5CFDC-5069-A119-C9D8-97BB4D31A864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17992079-7708-F644-37F4-626A21A49D4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D2006F6-3371-D077-9BC4-AC0990DE61E4}"/>
                  </a:ext>
                </a:extLst>
              </p:cNvPr>
              <p:cNvSpPr txBox="1"/>
              <p:nvPr/>
            </p:nvSpPr>
            <p:spPr>
              <a:xfrm>
                <a:off x="7017639" y="2921168"/>
                <a:ext cx="662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</a:rPr>
                  <a:t>ID: 1</a:t>
                </a:r>
              </a:p>
              <a:p>
                <a:pPr algn="ctr"/>
                <a:r>
                  <a:rPr lang="en-US" altLang="ja-JP" sz="2000" dirty="0">
                    <a:solidFill>
                      <a:srgbClr val="FF0000"/>
                    </a:solidFill>
                  </a:rPr>
                  <a:t>ID: 4</a:t>
                </a:r>
              </a:p>
              <a:p>
                <a:pPr algn="ctr"/>
                <a:r>
                  <a:rPr kumimoji="1" lang="en-US" altLang="ja-JP" sz="2000" dirty="0">
                    <a:solidFill>
                      <a:srgbClr val="00B0F0"/>
                    </a:solidFill>
                  </a:rPr>
                  <a:t>ID: 5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BBC8F83C-B883-8AD7-8211-642C238CA1DC}"/>
                </a:ext>
              </a:extLst>
            </p:cNvPr>
            <p:cNvGrpSpPr/>
            <p:nvPr/>
          </p:nvGrpSpPr>
          <p:grpSpPr>
            <a:xfrm>
              <a:off x="8763976" y="1423908"/>
              <a:ext cx="1492818" cy="2200854"/>
              <a:chOff x="8839952" y="592101"/>
              <a:chExt cx="1331999" cy="1830655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8D461D40-FEF0-55FD-33D2-93ECA68D2B42}"/>
                  </a:ext>
                </a:extLst>
              </p:cNvPr>
              <p:cNvGrpSpPr/>
              <p:nvPr/>
            </p:nvGrpSpPr>
            <p:grpSpPr>
              <a:xfrm>
                <a:off x="8839952" y="1091260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5" name="図 44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6B3408DE-1EBB-C8CF-BBDF-11FCCCAEC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AFFA9811-2BD8-0091-4079-24BC52105D82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CA827A6C-51EE-0219-A0EE-90902A32AE62}"/>
                  </a:ext>
                </a:extLst>
              </p:cNvPr>
              <p:cNvGrpSpPr/>
              <p:nvPr/>
            </p:nvGrpSpPr>
            <p:grpSpPr>
              <a:xfrm>
                <a:off x="8839952" y="924873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3" name="図 4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9528D86-E20C-A086-AF0C-8B79DFBC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7EFA71A9-E102-BFD4-D79E-0BFA26A4DD76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B46299B6-6CAE-D81E-D1E4-4A57A91FDDB8}"/>
                  </a:ext>
                </a:extLst>
              </p:cNvPr>
              <p:cNvGrpSpPr/>
              <p:nvPr/>
            </p:nvGrpSpPr>
            <p:grpSpPr>
              <a:xfrm>
                <a:off x="8839952" y="758487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41" name="図 40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8AB110CE-A6BE-EA51-CC65-269391B6D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B28F0E6E-1192-E60E-349F-C90DA8E46F04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5AB5A89F-CB13-1F18-0A9F-9A8C6B93E15D}"/>
                  </a:ext>
                </a:extLst>
              </p:cNvPr>
              <p:cNvGrpSpPr/>
              <p:nvPr/>
            </p:nvGrpSpPr>
            <p:grpSpPr>
              <a:xfrm>
                <a:off x="8839952" y="592101"/>
                <a:ext cx="1331999" cy="1331496"/>
                <a:chOff x="7346211" y="4981678"/>
                <a:chExt cx="1331999" cy="1331496"/>
              </a:xfrm>
              <a:scene3d>
                <a:camera prst="isometricOffAxis2Top"/>
                <a:lightRig rig="threePt" dir="t"/>
              </a:scene3d>
            </p:grpSpPr>
            <p:pic>
              <p:nvPicPr>
                <p:cNvPr id="39" name="図 38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BD64981-3092-58DF-CB1B-0371D03DD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7346211" y="4981678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0C48068F-4EF9-0281-2964-C6251D9FD097}"/>
                    </a:ext>
                  </a:extLst>
                </p:cNvPr>
                <p:cNvSpPr/>
                <p:nvPr/>
              </p:nvSpPr>
              <p:spPr>
                <a:xfrm>
                  <a:off x="8109246" y="5526019"/>
                  <a:ext cx="222250" cy="212725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9" name="下矢印 18">
              <a:extLst>
                <a:ext uri="{FF2B5EF4-FFF2-40B4-BE49-F238E27FC236}">
                  <a16:creationId xmlns:a16="http://schemas.microsoft.com/office/drawing/2014/main" id="{0A0C3414-CA7E-373D-75D0-4410675C416D}"/>
                </a:ext>
              </a:extLst>
            </p:cNvPr>
            <p:cNvSpPr/>
            <p:nvPr/>
          </p:nvSpPr>
          <p:spPr>
            <a:xfrm>
              <a:off x="9276081" y="3338876"/>
              <a:ext cx="469122" cy="3979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ABD3C1F-3E54-45CB-65DE-24B86EDD55DE}"/>
                </a:ext>
              </a:extLst>
            </p:cNvPr>
            <p:cNvGrpSpPr/>
            <p:nvPr/>
          </p:nvGrpSpPr>
          <p:grpSpPr>
            <a:xfrm>
              <a:off x="8833452" y="3899902"/>
              <a:ext cx="1366780" cy="1366780"/>
              <a:chOff x="7503292" y="4362480"/>
              <a:chExt cx="1513629" cy="1513629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E815CC3-5334-95BD-5CAF-A7A31FA2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3578" y="4362480"/>
                <a:ext cx="0" cy="11352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9A48559-41D2-1E43-A107-0042DEDC0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699" y="5497702"/>
                <a:ext cx="11352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BCAAA67F-546A-6295-D2A8-37B8D04A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3292" y="5497702"/>
                <a:ext cx="378407" cy="3784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6EF9DCB-42C5-81AB-6BE4-358B15F9B739}"/>
                  </a:ext>
                </a:extLst>
              </p:cNvPr>
              <p:cNvGrpSpPr/>
              <p:nvPr/>
            </p:nvGrpSpPr>
            <p:grpSpPr>
              <a:xfrm>
                <a:off x="7972980" y="4942503"/>
                <a:ext cx="574251" cy="496269"/>
                <a:chOff x="9146767" y="5630305"/>
                <a:chExt cx="574251" cy="496269"/>
              </a:xfrm>
            </p:grpSpPr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FDA2B190-B95E-BDED-A402-87CA3ED13F62}"/>
                    </a:ext>
                  </a:extLst>
                </p:cNvPr>
                <p:cNvSpPr/>
                <p:nvPr/>
              </p:nvSpPr>
              <p:spPr>
                <a:xfrm>
                  <a:off x="9146767" y="59331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1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98CC1382-12DB-4CFB-709E-78C2E773BBDB}"/>
                    </a:ext>
                  </a:extLst>
                </p:cNvPr>
                <p:cNvSpPr/>
                <p:nvPr/>
              </p:nvSpPr>
              <p:spPr>
                <a:xfrm>
                  <a:off x="9250795" y="5911427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C6B4C0A2-8A7A-B17C-6F5E-ADA1C73CD776}"/>
                    </a:ext>
                  </a:extLst>
                </p:cNvPr>
                <p:cNvSpPr/>
                <p:nvPr/>
              </p:nvSpPr>
              <p:spPr>
                <a:xfrm>
                  <a:off x="9347506" y="5862461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B90F3512-4C96-7AA1-3CB2-DB89259FA758}"/>
                    </a:ext>
                  </a:extLst>
                </p:cNvPr>
                <p:cNvSpPr/>
                <p:nvPr/>
              </p:nvSpPr>
              <p:spPr>
                <a:xfrm>
                  <a:off x="9451521" y="5761800"/>
                  <a:ext cx="193447" cy="193447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8C13D00D-9CA4-61AD-E620-6BAD8F36B922}"/>
                    </a:ext>
                  </a:extLst>
                </p:cNvPr>
                <p:cNvSpPr/>
                <p:nvPr/>
              </p:nvSpPr>
              <p:spPr>
                <a:xfrm>
                  <a:off x="9527571" y="5630305"/>
                  <a:ext cx="193447" cy="19344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3F30F60F-6133-20AC-03F5-7DA1A18BC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3490" y="6017457"/>
                  <a:ext cx="104028" cy="21700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073BEBB-62F3-4174-0B75-1DF55C65E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7518" y="5968491"/>
                  <a:ext cx="96711" cy="48966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EC399D-980E-6C07-44CD-83D40D615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44229" y="5867830"/>
                  <a:ext cx="104015" cy="100661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ECBCB61A-A66D-C165-D629-952416A3D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48244" y="5736335"/>
                  <a:ext cx="76050" cy="131495"/>
                </a:xfrm>
                <a:prstGeom prst="line">
                  <a:avLst/>
                </a:prstGeom>
                <a:ln w="127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86C4B595-E248-57FF-3D14-B62970D5420F}"/>
                  </a:ext>
                </a:extLst>
              </p:cNvPr>
              <p:cNvSpPr/>
              <p:nvPr/>
            </p:nvSpPr>
            <p:spPr>
              <a:xfrm>
                <a:off x="7503292" y="4362480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59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7E5FB35-097B-7480-7C1E-54B8471ACAD5}"/>
              </a:ext>
            </a:extLst>
          </p:cNvPr>
          <p:cNvGrpSpPr/>
          <p:nvPr/>
        </p:nvGrpSpPr>
        <p:grpSpPr>
          <a:xfrm>
            <a:off x="537438" y="310714"/>
            <a:ext cx="11415611" cy="2860327"/>
            <a:chOff x="537438" y="310714"/>
            <a:chExt cx="11415611" cy="286032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62C3CAA7-5131-2F91-B6C7-B68D1D2519A3}"/>
                </a:ext>
              </a:extLst>
            </p:cNvPr>
            <p:cNvGrpSpPr/>
            <p:nvPr/>
          </p:nvGrpSpPr>
          <p:grpSpPr>
            <a:xfrm>
              <a:off x="2482301" y="571527"/>
              <a:ext cx="1332303" cy="1891261"/>
              <a:chOff x="2553685" y="571527"/>
              <a:chExt cx="1332303" cy="1891261"/>
            </a:xfrm>
          </p:grpSpPr>
          <p:sp>
            <p:nvSpPr>
              <p:cNvPr id="5" name="台形 4">
                <a:extLst>
                  <a:ext uri="{FF2B5EF4-FFF2-40B4-BE49-F238E27FC236}">
                    <a16:creationId xmlns:a16="http://schemas.microsoft.com/office/drawing/2014/main" id="{710FB5FE-4620-94EE-F02D-A6798DC5E7E9}"/>
                  </a:ext>
                </a:extLst>
              </p:cNvPr>
              <p:cNvSpPr/>
              <p:nvPr/>
            </p:nvSpPr>
            <p:spPr>
              <a:xfrm rot="5400000">
                <a:off x="2274206" y="851006"/>
                <a:ext cx="1891261" cy="1332303"/>
              </a:xfrm>
              <a:prstGeom prst="trapezoid">
                <a:avLst>
                  <a:gd name="adj" fmla="val 48555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BA96F12-AFA4-101C-CC74-C6DA2EF272E4}"/>
                  </a:ext>
                </a:extLst>
              </p:cNvPr>
              <p:cNvSpPr txBox="1"/>
              <p:nvPr/>
            </p:nvSpPr>
            <p:spPr>
              <a:xfrm>
                <a:off x="2604924" y="1317102"/>
                <a:ext cx="1229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Backbone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3" name="図 2" descr="町の交差点&#10;&#10;自動的に生成された説明">
              <a:extLst>
                <a:ext uri="{FF2B5EF4-FFF2-40B4-BE49-F238E27FC236}">
                  <a16:creationId xmlns:a16="http://schemas.microsoft.com/office/drawing/2014/main" id="{A67B6067-5995-D8CE-E8BC-A9FF053CD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15" r="35935"/>
            <a:stretch/>
          </p:blipFill>
          <p:spPr>
            <a:xfrm>
              <a:off x="571312" y="772379"/>
              <a:ext cx="1489557" cy="148955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E4AD504-AAD3-5044-25DD-1E014BADC6FF}"/>
                </a:ext>
              </a:extLst>
            </p:cNvPr>
            <p:cNvSpPr txBox="1"/>
            <p:nvPr/>
          </p:nvSpPr>
          <p:spPr>
            <a:xfrm>
              <a:off x="844326" y="310714"/>
              <a:ext cx="943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image</a:t>
              </a:r>
              <a:endParaRPr kumimoji="1" lang="ja-JP" altLang="en-US" sz="2400"/>
            </a:p>
          </p:txBody>
        </p:sp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3114E975-226C-04B1-42C8-89A41875B999}"/>
                </a:ext>
              </a:extLst>
            </p:cNvPr>
            <p:cNvSpPr/>
            <p:nvPr/>
          </p:nvSpPr>
          <p:spPr>
            <a:xfrm>
              <a:off x="4236036" y="1000680"/>
              <a:ext cx="1033723" cy="1032955"/>
            </a:xfrm>
            <a:prstGeom prst="cube">
              <a:avLst>
                <a:gd name="adj" fmla="val 797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5EB06354-5FAF-B0A7-25D3-4D2805390F44}"/>
                </a:ext>
              </a:extLst>
            </p:cNvPr>
            <p:cNvGrpSpPr/>
            <p:nvPr/>
          </p:nvGrpSpPr>
          <p:grpSpPr>
            <a:xfrm>
              <a:off x="5691191" y="1139726"/>
              <a:ext cx="809127" cy="754863"/>
              <a:chOff x="5880431" y="1139723"/>
              <a:chExt cx="809127" cy="754863"/>
            </a:xfrm>
          </p:grpSpPr>
          <p:sp>
            <p:nvSpPr>
              <p:cNvPr id="12" name="台形 11">
                <a:extLst>
                  <a:ext uri="{FF2B5EF4-FFF2-40B4-BE49-F238E27FC236}">
                    <a16:creationId xmlns:a16="http://schemas.microsoft.com/office/drawing/2014/main" id="{6CEEA9B0-EF44-7896-E8BD-7150D7A19C8F}"/>
                  </a:ext>
                </a:extLst>
              </p:cNvPr>
              <p:cNvSpPr/>
              <p:nvPr/>
            </p:nvSpPr>
            <p:spPr>
              <a:xfrm rot="16200000">
                <a:off x="5907563" y="1112591"/>
                <a:ext cx="754863" cy="809127"/>
              </a:xfrm>
              <a:prstGeom prst="trapezoid">
                <a:avLst>
                  <a:gd name="adj" fmla="val 18378"/>
                </a:avLst>
              </a:prstGeom>
              <a:solidFill>
                <a:srgbClr val="00B050">
                  <a:alpha val="25000"/>
                </a:srgbClr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B97374-E126-2384-48EE-6C8FC50DA4AE}"/>
                  </a:ext>
                </a:extLst>
              </p:cNvPr>
              <p:cNvSpPr txBox="1"/>
              <p:nvPr/>
            </p:nvSpPr>
            <p:spPr>
              <a:xfrm>
                <a:off x="5921415" y="1317102"/>
                <a:ext cx="740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rgbClr val="00B050"/>
                    </a:solidFill>
                  </a:rPr>
                  <a:t>Head</a:t>
                </a:r>
                <a:endParaRPr kumimoji="1" lang="ja-JP" altLang="en-US" sz="2000" b="1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ADA4E9-FFD0-3EBC-ABFF-484B0504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070"/>
            <a:stretch/>
          </p:blipFill>
          <p:spPr>
            <a:xfrm>
              <a:off x="537438" y="2636200"/>
              <a:ext cx="1488145" cy="267496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7F17ECA-F4BC-929C-908D-943E1739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749"/>
            <a:stretch/>
          </p:blipFill>
          <p:spPr>
            <a:xfrm>
              <a:off x="4062786" y="2636200"/>
              <a:ext cx="1380221" cy="267496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B1A7FF-4CF0-7977-D3AA-203B26E1A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626" r="34651"/>
            <a:stretch/>
          </p:blipFill>
          <p:spPr>
            <a:xfrm>
              <a:off x="7012683" y="2636200"/>
              <a:ext cx="1153036" cy="26749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654E1BD-4821-5AD8-9424-B9E8B7CC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0" y="827351"/>
              <a:ext cx="1334902" cy="1379612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7AC426C-8CF3-1444-F9F1-2A96E40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8147" y="827351"/>
              <a:ext cx="1334902" cy="1379612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C920AB79-2B08-E965-9248-2681DB1CFBB6}"/>
                </a:ext>
              </a:extLst>
            </p:cNvPr>
            <p:cNvGrpSpPr/>
            <p:nvPr/>
          </p:nvGrpSpPr>
          <p:grpSpPr>
            <a:xfrm>
              <a:off x="8678084" y="827351"/>
              <a:ext cx="1518630" cy="1379612"/>
              <a:chOff x="8796464" y="827348"/>
              <a:chExt cx="1518630" cy="1379612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A79E55B5-2A2A-79DF-8151-2ADA2EC4E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517154"/>
                <a:ext cx="151863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571E44F-6F17-E8B4-8185-2F773D986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827348"/>
                <a:ext cx="1518630" cy="3633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9870E4B7-40BE-E95D-8FD3-41E3EABA7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848535"/>
                <a:ext cx="1518630" cy="3584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E1112E94-53C7-E577-5874-3140F5D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6464" y="1670918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2DD1DA5-19B1-BDC7-9E1C-B0E90DC2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6464" y="1190694"/>
                <a:ext cx="1518630" cy="177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十字形 59">
                <a:extLst>
                  <a:ext uri="{FF2B5EF4-FFF2-40B4-BE49-F238E27FC236}">
                    <a16:creationId xmlns:a16="http://schemas.microsoft.com/office/drawing/2014/main" id="{2206FFE3-A137-8D6C-FFA4-750AE55F6376}"/>
                  </a:ext>
                </a:extLst>
              </p:cNvPr>
              <p:cNvSpPr/>
              <p:nvPr/>
            </p:nvSpPr>
            <p:spPr>
              <a:xfrm rot="2700000">
                <a:off x="9438597" y="88126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十字形 60">
                <a:extLst>
                  <a:ext uri="{FF2B5EF4-FFF2-40B4-BE49-F238E27FC236}">
                    <a16:creationId xmlns:a16="http://schemas.microsoft.com/office/drawing/2014/main" id="{CA38268A-C3F8-7889-FAB9-C3E157783521}"/>
                  </a:ext>
                </a:extLst>
              </p:cNvPr>
              <p:cNvSpPr/>
              <p:nvPr/>
            </p:nvSpPr>
            <p:spPr>
              <a:xfrm rot="2700000">
                <a:off x="9434583" y="1644798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十字形 61">
                <a:extLst>
                  <a:ext uri="{FF2B5EF4-FFF2-40B4-BE49-F238E27FC236}">
                    <a16:creationId xmlns:a16="http://schemas.microsoft.com/office/drawing/2014/main" id="{175FC1A5-81FA-0726-CF7F-BE06778EFFBF}"/>
                  </a:ext>
                </a:extLst>
              </p:cNvPr>
              <p:cNvSpPr/>
              <p:nvPr/>
            </p:nvSpPr>
            <p:spPr>
              <a:xfrm rot="2700000">
                <a:off x="9427592" y="1162812"/>
                <a:ext cx="229856" cy="229856"/>
              </a:xfrm>
              <a:prstGeom prst="plus">
                <a:avLst>
                  <a:gd name="adj" fmla="val 37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768E824-3456-4905-B85C-CD4D1961699B}"/>
                </a:ext>
              </a:extLst>
            </p:cNvPr>
            <p:cNvSpPr txBox="1"/>
            <p:nvPr/>
          </p:nvSpPr>
          <p:spPr>
            <a:xfrm>
              <a:off x="8535277" y="2463155"/>
              <a:ext cx="179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rgbClr val="00B050"/>
                  </a:solidFill>
                </a:rPr>
                <a:t>Non-Maximum</a:t>
              </a:r>
            </a:p>
            <a:p>
              <a:pPr algn="ctr"/>
              <a:r>
                <a:rPr lang="en-US" altLang="ja-JP" sz="2000" b="1" dirty="0">
                  <a:solidFill>
                    <a:srgbClr val="00B050"/>
                  </a:solidFill>
                </a:rPr>
                <a:t>Suppression</a:t>
              </a:r>
              <a:endParaRPr kumimoji="1" lang="ja-JP" altLang="en-US" sz="2000" b="1">
                <a:solidFill>
                  <a:srgbClr val="00B050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B388BB06-62C8-0442-9176-7BBB1105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4756" y="2636200"/>
              <a:ext cx="681683" cy="26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29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F9D793-1757-5DEF-913A-560C7C5590E6}"/>
              </a:ext>
            </a:extLst>
          </p:cNvPr>
          <p:cNvSpPr txBox="1"/>
          <p:nvPr/>
        </p:nvSpPr>
        <p:spPr>
          <a:xfrm>
            <a:off x="192893" y="2018766"/>
            <a:ext cx="172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Pre-Training</a:t>
            </a:r>
            <a:endParaRPr kumimoji="1" lang="ja-JP" altLang="en-US" sz="2000" b="1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E774DF8-8B25-209F-2F69-2710DECDF99F}"/>
              </a:ext>
            </a:extLst>
          </p:cNvPr>
          <p:cNvGrpSpPr/>
          <p:nvPr/>
        </p:nvGrpSpPr>
        <p:grpSpPr>
          <a:xfrm>
            <a:off x="505709" y="2836445"/>
            <a:ext cx="1409900" cy="1061172"/>
            <a:chOff x="1315115" y="2458776"/>
            <a:chExt cx="2358865" cy="1775418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B6D1C8-6904-AE7C-7BEB-199A6BD1944B}"/>
                </a:ext>
              </a:extLst>
            </p:cNvPr>
            <p:cNvGrpSpPr/>
            <p:nvPr/>
          </p:nvGrpSpPr>
          <p:grpSpPr>
            <a:xfrm>
              <a:off x="2413050" y="2458776"/>
              <a:ext cx="1260930" cy="1000275"/>
              <a:chOff x="1402441" y="2837543"/>
              <a:chExt cx="1260930" cy="1000275"/>
            </a:xfrm>
            <a:solidFill>
              <a:schemeClr val="bg1"/>
            </a:solidFill>
          </p:grpSpPr>
          <p:sp>
            <p:nvSpPr>
              <p:cNvPr id="4" name="円柱 3">
                <a:extLst>
                  <a:ext uri="{FF2B5EF4-FFF2-40B4-BE49-F238E27FC236}">
                    <a16:creationId xmlns:a16="http://schemas.microsoft.com/office/drawing/2014/main" id="{EF1CD14E-935F-FA6F-11DE-A040D808D408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柱 4">
                <a:extLst>
                  <a:ext uri="{FF2B5EF4-FFF2-40B4-BE49-F238E27FC236}">
                    <a16:creationId xmlns:a16="http://schemas.microsoft.com/office/drawing/2014/main" id="{48C1ECF0-62E9-3E83-8087-7650232CA5BD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柱 5">
                <a:extLst>
                  <a:ext uri="{FF2B5EF4-FFF2-40B4-BE49-F238E27FC236}">
                    <a16:creationId xmlns:a16="http://schemas.microsoft.com/office/drawing/2014/main" id="{F0AA3ED2-6DBC-4C36-C3D4-33747DE5DE07}"/>
                  </a:ext>
                </a:extLst>
              </p:cNvPr>
              <p:cNvSpPr/>
              <p:nvPr/>
            </p:nvSpPr>
            <p:spPr>
              <a:xfrm>
                <a:off x="1402442" y="303759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円柱 6">
                <a:extLst>
                  <a:ext uri="{FF2B5EF4-FFF2-40B4-BE49-F238E27FC236}">
                    <a16:creationId xmlns:a16="http://schemas.microsoft.com/office/drawing/2014/main" id="{B6E2CF85-9FA8-D1B5-C0EC-25537191B912}"/>
                  </a:ext>
                </a:extLst>
              </p:cNvPr>
              <p:cNvSpPr/>
              <p:nvPr/>
            </p:nvSpPr>
            <p:spPr>
              <a:xfrm>
                <a:off x="1402442" y="283754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A59A7AA-BAE4-E4EC-3FA0-DC40912CB9DD}"/>
                </a:ext>
              </a:extLst>
            </p:cNvPr>
            <p:cNvGrpSpPr/>
            <p:nvPr/>
          </p:nvGrpSpPr>
          <p:grpSpPr>
            <a:xfrm>
              <a:off x="1315115" y="2917433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8" name="円柱 7">
                <a:extLst>
                  <a:ext uri="{FF2B5EF4-FFF2-40B4-BE49-F238E27FC236}">
                    <a16:creationId xmlns:a16="http://schemas.microsoft.com/office/drawing/2014/main" id="{070CEE3F-EAB7-FBB9-3DF9-78CEF79B6643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柱 8">
                <a:extLst>
                  <a:ext uri="{FF2B5EF4-FFF2-40B4-BE49-F238E27FC236}">
                    <a16:creationId xmlns:a16="http://schemas.microsoft.com/office/drawing/2014/main" id="{9DC08113-5598-59A7-0E14-0F260DFA39C7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柱 9">
                <a:extLst>
                  <a:ext uri="{FF2B5EF4-FFF2-40B4-BE49-F238E27FC236}">
                    <a16:creationId xmlns:a16="http://schemas.microsoft.com/office/drawing/2014/main" id="{56D36597-FCA5-0DBF-E66D-7D61A84B7B97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id="{0B879479-1E94-C84D-5057-8570D5B5A186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C622D153-D6DB-34A8-E3D1-2B27D3F2A1C4}"/>
                </a:ext>
              </a:extLst>
            </p:cNvPr>
            <p:cNvGrpSpPr/>
            <p:nvPr/>
          </p:nvGrpSpPr>
          <p:grpSpPr>
            <a:xfrm>
              <a:off x="2182158" y="3233919"/>
              <a:ext cx="1260930" cy="1000275"/>
              <a:chOff x="2875070" y="2876928"/>
              <a:chExt cx="1260930" cy="1000275"/>
            </a:xfrm>
            <a:solidFill>
              <a:schemeClr val="bg1"/>
            </a:solidFill>
          </p:grpSpPr>
          <p:sp>
            <p:nvSpPr>
              <p:cNvPr id="15" name="円柱 14">
                <a:extLst>
                  <a:ext uri="{FF2B5EF4-FFF2-40B4-BE49-F238E27FC236}">
                    <a16:creationId xmlns:a16="http://schemas.microsoft.com/office/drawing/2014/main" id="{2D4F25D5-4DA9-8190-8AE1-919D161CBA38}"/>
                  </a:ext>
                </a:extLst>
              </p:cNvPr>
              <p:cNvSpPr/>
              <p:nvPr/>
            </p:nvSpPr>
            <p:spPr>
              <a:xfrm>
                <a:off x="2875070" y="347709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柱 15">
                <a:extLst>
                  <a:ext uri="{FF2B5EF4-FFF2-40B4-BE49-F238E27FC236}">
                    <a16:creationId xmlns:a16="http://schemas.microsoft.com/office/drawing/2014/main" id="{BC4023EB-FE7F-F538-E5D9-6B90FE51EF33}"/>
                  </a:ext>
                </a:extLst>
              </p:cNvPr>
              <p:cNvSpPr/>
              <p:nvPr/>
            </p:nvSpPr>
            <p:spPr>
              <a:xfrm>
                <a:off x="2875071" y="327703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柱 16">
                <a:extLst>
                  <a:ext uri="{FF2B5EF4-FFF2-40B4-BE49-F238E27FC236}">
                    <a16:creationId xmlns:a16="http://schemas.microsoft.com/office/drawing/2014/main" id="{735E94DC-D075-E763-2AFD-872EB56D3430}"/>
                  </a:ext>
                </a:extLst>
              </p:cNvPr>
              <p:cNvSpPr/>
              <p:nvPr/>
            </p:nvSpPr>
            <p:spPr>
              <a:xfrm>
                <a:off x="2875071" y="307698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柱 17">
                <a:extLst>
                  <a:ext uri="{FF2B5EF4-FFF2-40B4-BE49-F238E27FC236}">
                    <a16:creationId xmlns:a16="http://schemas.microsoft.com/office/drawing/2014/main" id="{284A7EBB-C3A3-C0A0-C2DE-1DE55853C494}"/>
                  </a:ext>
                </a:extLst>
              </p:cNvPr>
              <p:cNvSpPr/>
              <p:nvPr/>
            </p:nvSpPr>
            <p:spPr>
              <a:xfrm>
                <a:off x="2875071" y="287692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68EB06C-0C58-24F1-D0B2-C364E1919812}"/>
              </a:ext>
            </a:extLst>
          </p:cNvPr>
          <p:cNvSpPr txBox="1"/>
          <p:nvPr/>
        </p:nvSpPr>
        <p:spPr>
          <a:xfrm>
            <a:off x="430818" y="411540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Large Dataset</a:t>
            </a: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056088CA-9006-BB9D-F7C2-0DBE278700D0}"/>
              </a:ext>
            </a:extLst>
          </p:cNvPr>
          <p:cNvGrpSpPr/>
          <p:nvPr/>
        </p:nvGrpSpPr>
        <p:grpSpPr>
          <a:xfrm>
            <a:off x="3033209" y="2783859"/>
            <a:ext cx="2502641" cy="1231617"/>
            <a:chOff x="3043516" y="2265306"/>
            <a:chExt cx="2502641" cy="1231617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BBD3B1F-3477-88A8-0DC6-CFEDA1921EAA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20F066B5-22F1-28A6-4485-5FB160106D26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CDD779D9-E1E2-7700-8F2D-5CF6E4AF4A11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1AA5AD2D-06BE-3892-5B64-5C0AEA4A8F7C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8D61445C-CAE0-202D-51AA-4562A6E6D601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9C2A4135-EA00-8787-D92B-BD7FA39F7C67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835DD029-78B0-262E-9F73-5779851407D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474B476D-A27D-523B-0182-D4682EDE00E3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29F76D43-C2C8-7801-1A83-0342EA8DE52B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2654C0A-7DB7-0388-B002-FE2B9534EF18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83F17EDE-FF25-BE9C-9193-5FCFA92C5DF4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522C0AF3-020B-41D1-E4A8-7168FDED21B7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6F449EF7-1D81-9CF2-B426-691BDE231B12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532C5813-4053-9E2B-BDB7-76FA44AFA227}"/>
                </a:ext>
              </a:extLst>
            </p:cNvPr>
            <p:cNvCxnSpPr>
              <a:stCxn id="49" idx="6"/>
              <a:endCxn id="2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F082621-EC6B-E69F-12B3-91EFABA48095}"/>
                </a:ext>
              </a:extLst>
            </p:cNvPr>
            <p:cNvCxnSpPr>
              <a:cxnSpLocks/>
              <a:stCxn id="49" idx="6"/>
              <a:endCxn id="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6B40F776-7232-440B-998F-FDDEA43A1974}"/>
                </a:ext>
              </a:extLst>
            </p:cNvPr>
            <p:cNvCxnSpPr>
              <a:cxnSpLocks/>
              <a:stCxn id="49" idx="6"/>
              <a:endCxn id="2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013B29D6-58C7-F8F2-6AB4-3457863FDF37}"/>
                </a:ext>
              </a:extLst>
            </p:cNvPr>
            <p:cNvCxnSpPr>
              <a:cxnSpLocks/>
              <a:stCxn id="49" idx="6"/>
              <a:endCxn id="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597799-CA51-97A9-5667-460D4AD64086}"/>
                </a:ext>
              </a:extLst>
            </p:cNvPr>
            <p:cNvCxnSpPr>
              <a:cxnSpLocks/>
              <a:stCxn id="51" idx="6"/>
              <a:endCxn id="2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3D45D24C-FD83-783F-23F4-F39A2404DDC1}"/>
                </a:ext>
              </a:extLst>
            </p:cNvPr>
            <p:cNvCxnSpPr>
              <a:cxnSpLocks/>
              <a:stCxn id="51" idx="6"/>
              <a:endCxn id="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55DB009-27FD-2349-AC16-3ECC944AA72A}"/>
                </a:ext>
              </a:extLst>
            </p:cNvPr>
            <p:cNvCxnSpPr>
              <a:cxnSpLocks/>
              <a:stCxn id="51" idx="6"/>
              <a:endCxn id="2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2EC6CF7-E34D-6917-A466-CC6BCC888123}"/>
                </a:ext>
              </a:extLst>
            </p:cNvPr>
            <p:cNvCxnSpPr>
              <a:cxnSpLocks/>
              <a:stCxn id="51" idx="6"/>
              <a:endCxn id="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597A32A-C7C2-7A9A-BE8A-3775FE9A6BDD}"/>
                </a:ext>
              </a:extLst>
            </p:cNvPr>
            <p:cNvCxnSpPr>
              <a:cxnSpLocks/>
              <a:stCxn id="50" idx="6"/>
              <a:endCxn id="2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DE6540D3-BA0C-28C4-C75C-2D717BA228CF}"/>
                </a:ext>
              </a:extLst>
            </p:cNvPr>
            <p:cNvCxnSpPr>
              <a:cxnSpLocks/>
              <a:stCxn id="50" idx="6"/>
              <a:endCxn id="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4F493BB-3FA3-7501-31C0-18B58359AEDF}"/>
                </a:ext>
              </a:extLst>
            </p:cNvPr>
            <p:cNvCxnSpPr>
              <a:cxnSpLocks/>
              <a:stCxn id="50" idx="6"/>
              <a:endCxn id="2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038B8B5C-E354-E4B1-D9AE-5AF37939EC7A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C1FE0A1-2229-ECF2-C7E1-E3DE4873C81E}"/>
                </a:ext>
              </a:extLst>
            </p:cNvPr>
            <p:cNvCxnSpPr>
              <a:cxnSpLocks/>
              <a:stCxn id="22" idx="6"/>
              <a:endCxn id="42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33A6668C-4AE3-9124-13B8-B4BB8306971C}"/>
                </a:ext>
              </a:extLst>
            </p:cNvPr>
            <p:cNvCxnSpPr>
              <a:cxnSpLocks/>
              <a:stCxn id="22" idx="6"/>
              <a:endCxn id="44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FD63D74-26D0-5351-4312-978AEE540BF6}"/>
                </a:ext>
              </a:extLst>
            </p:cNvPr>
            <p:cNvCxnSpPr>
              <a:cxnSpLocks/>
              <a:stCxn id="22" idx="6"/>
              <a:endCxn id="43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E102BE4-91DE-8DA7-7386-9EE6E54344A9}"/>
                </a:ext>
              </a:extLst>
            </p:cNvPr>
            <p:cNvCxnSpPr>
              <a:cxnSpLocks/>
              <a:stCxn id="34" idx="6"/>
              <a:endCxn id="42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4FD5FBC8-3FE8-19FB-77B3-8E45CB3EB1FE}"/>
                </a:ext>
              </a:extLst>
            </p:cNvPr>
            <p:cNvCxnSpPr>
              <a:cxnSpLocks/>
              <a:stCxn id="34" idx="6"/>
              <a:endCxn id="44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03B005-D372-7AFC-67E9-1D0F8E1D6177}"/>
                </a:ext>
              </a:extLst>
            </p:cNvPr>
            <p:cNvCxnSpPr>
              <a:cxnSpLocks/>
              <a:stCxn id="34" idx="6"/>
              <a:endCxn id="43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4EDBE87B-6DA5-E708-BCD2-949D2618AE39}"/>
                </a:ext>
              </a:extLst>
            </p:cNvPr>
            <p:cNvCxnSpPr>
              <a:cxnSpLocks/>
              <a:stCxn id="23" idx="6"/>
              <a:endCxn id="42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C421BCF4-083C-48AB-4E55-F67AED7D7933}"/>
                </a:ext>
              </a:extLst>
            </p:cNvPr>
            <p:cNvCxnSpPr>
              <a:cxnSpLocks/>
              <a:stCxn id="23" idx="6"/>
              <a:endCxn id="44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285538D1-C9D2-610E-482B-F1C9D40FD32F}"/>
                </a:ext>
              </a:extLst>
            </p:cNvPr>
            <p:cNvCxnSpPr>
              <a:cxnSpLocks/>
              <a:stCxn id="23" idx="6"/>
              <a:endCxn id="43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0DE33E7D-F753-4CBF-115B-2A4C9C732AE3}"/>
                </a:ext>
              </a:extLst>
            </p:cNvPr>
            <p:cNvCxnSpPr>
              <a:cxnSpLocks/>
              <a:stCxn id="35" idx="6"/>
              <a:endCxn id="42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46BF697-B7FC-4C29-B575-3D6291C35186}"/>
                </a:ext>
              </a:extLst>
            </p:cNvPr>
            <p:cNvCxnSpPr>
              <a:cxnSpLocks/>
              <a:stCxn id="35" idx="6"/>
              <a:endCxn id="44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9A7AA02D-B7B8-38A6-6C7E-A2B1F4179976}"/>
                </a:ext>
              </a:extLst>
            </p:cNvPr>
            <p:cNvCxnSpPr>
              <a:cxnSpLocks/>
              <a:stCxn id="35" idx="6"/>
              <a:endCxn id="43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グループ化 126">
              <a:extLst>
                <a:ext uri="{FF2B5EF4-FFF2-40B4-BE49-F238E27FC236}">
                  <a16:creationId xmlns:a16="http://schemas.microsoft.com/office/drawing/2014/main" id="{6086912F-D7AF-7A9C-A8FF-0BC55FFA6B6A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F88B2300-ACE3-809D-071B-894DC52BE32B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F7679DFD-01B6-D81E-B403-2D8BFF475194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47F15D25-0E8F-6B46-ED5A-A12755A30CF6}"/>
                </a:ext>
              </a:extLst>
            </p:cNvPr>
            <p:cNvCxnSpPr>
              <a:cxnSpLocks/>
              <a:stCxn id="42" idx="6"/>
              <a:endCxn id="130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4ED62BE3-2869-EB0E-91D7-28FD9CE249F8}"/>
                </a:ext>
              </a:extLst>
            </p:cNvPr>
            <p:cNvCxnSpPr>
              <a:cxnSpLocks/>
              <a:stCxn id="42" idx="6"/>
              <a:endCxn id="129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2BBBDA61-996B-1E7F-A364-3B1510744DF2}"/>
                </a:ext>
              </a:extLst>
            </p:cNvPr>
            <p:cNvCxnSpPr>
              <a:cxnSpLocks/>
              <a:stCxn id="44" idx="6"/>
              <a:endCxn id="130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031FBD2F-1360-758F-7C82-6FF077C7D8E0}"/>
                </a:ext>
              </a:extLst>
            </p:cNvPr>
            <p:cNvCxnSpPr>
              <a:cxnSpLocks/>
              <a:stCxn id="44" idx="6"/>
              <a:endCxn id="129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050AF5F4-8102-48B8-E1A8-7CC71839BB2C}"/>
                </a:ext>
              </a:extLst>
            </p:cNvPr>
            <p:cNvCxnSpPr>
              <a:cxnSpLocks/>
              <a:stCxn id="43" idx="6"/>
              <a:endCxn id="130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618A57CB-4665-02EF-98AF-79D6BAAA22C6}"/>
                </a:ext>
              </a:extLst>
            </p:cNvPr>
            <p:cNvCxnSpPr>
              <a:cxnSpLocks/>
              <a:stCxn id="43" idx="6"/>
              <a:endCxn id="129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右矢印 152">
            <a:extLst>
              <a:ext uri="{FF2B5EF4-FFF2-40B4-BE49-F238E27FC236}">
                <a16:creationId xmlns:a16="http://schemas.microsoft.com/office/drawing/2014/main" id="{CF018DF2-5A63-2FEA-3ADA-0ABE0F6D524F}"/>
              </a:ext>
            </a:extLst>
          </p:cNvPr>
          <p:cNvSpPr/>
          <p:nvPr/>
        </p:nvSpPr>
        <p:spPr>
          <a:xfrm>
            <a:off x="2295837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0F655D25-F3B9-24E3-EA35-FDDDA256FD0B}"/>
              </a:ext>
            </a:extLst>
          </p:cNvPr>
          <p:cNvSpPr txBox="1"/>
          <p:nvPr/>
        </p:nvSpPr>
        <p:spPr>
          <a:xfrm>
            <a:off x="2091221" y="2738749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training</a:t>
            </a:r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04D3EE77-91F8-3CA4-184E-DD10EC5E599C}"/>
              </a:ext>
            </a:extLst>
          </p:cNvPr>
          <p:cNvSpPr txBox="1"/>
          <p:nvPr/>
        </p:nvSpPr>
        <p:spPr>
          <a:xfrm>
            <a:off x="6003728" y="2018766"/>
            <a:ext cx="167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1. </a:t>
            </a:r>
            <a:r>
              <a:rPr lang="en-US" altLang="ja-JP" sz="2000" b="1" dirty="0"/>
              <a:t>Fine-Tuning</a:t>
            </a:r>
            <a:endParaRPr kumimoji="1" lang="ja-JP" altLang="en-US" sz="2000" b="1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BDAB5028-3AC7-2B0F-8FD1-C0F54B1D51C1}"/>
              </a:ext>
            </a:extLst>
          </p:cNvPr>
          <p:cNvGrpSpPr/>
          <p:nvPr/>
        </p:nvGrpSpPr>
        <p:grpSpPr>
          <a:xfrm>
            <a:off x="6316544" y="3075593"/>
            <a:ext cx="1409900" cy="632862"/>
            <a:chOff x="1315115" y="2858886"/>
            <a:chExt cx="2358865" cy="1058823"/>
          </a:xfrm>
        </p:grpSpPr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821069B9-E218-AAAB-058B-F183E2154C90}"/>
                </a:ext>
              </a:extLst>
            </p:cNvPr>
            <p:cNvGrpSpPr/>
            <p:nvPr/>
          </p:nvGrpSpPr>
          <p:grpSpPr>
            <a:xfrm>
              <a:off x="2413050" y="2858886"/>
              <a:ext cx="1260930" cy="600165"/>
              <a:chOff x="1402441" y="3237653"/>
              <a:chExt cx="1260930" cy="600165"/>
            </a:xfrm>
            <a:solidFill>
              <a:schemeClr val="bg1"/>
            </a:solidFill>
          </p:grpSpPr>
          <p:sp>
            <p:nvSpPr>
              <p:cNvPr id="184" name="円柱 183">
                <a:extLst>
                  <a:ext uri="{FF2B5EF4-FFF2-40B4-BE49-F238E27FC236}">
                    <a16:creationId xmlns:a16="http://schemas.microsoft.com/office/drawing/2014/main" id="{83385390-0F8C-E569-9C23-B969674EE297}"/>
                  </a:ext>
                </a:extLst>
              </p:cNvPr>
              <p:cNvSpPr/>
              <p:nvPr/>
            </p:nvSpPr>
            <p:spPr>
              <a:xfrm>
                <a:off x="1402441" y="3437708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円柱 184">
                <a:extLst>
                  <a:ext uri="{FF2B5EF4-FFF2-40B4-BE49-F238E27FC236}">
                    <a16:creationId xmlns:a16="http://schemas.microsoft.com/office/drawing/2014/main" id="{D2FDEC57-210E-2897-BD10-FFCDC74613E3}"/>
                  </a:ext>
                </a:extLst>
              </p:cNvPr>
              <p:cNvSpPr/>
              <p:nvPr/>
            </p:nvSpPr>
            <p:spPr>
              <a:xfrm>
                <a:off x="1402442" y="3237653"/>
                <a:ext cx="1260929" cy="400110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0" name="円柱 179">
              <a:extLst>
                <a:ext uri="{FF2B5EF4-FFF2-40B4-BE49-F238E27FC236}">
                  <a16:creationId xmlns:a16="http://schemas.microsoft.com/office/drawing/2014/main" id="{8267818C-7A12-70D5-9C1C-9D7FF38B6677}"/>
                </a:ext>
              </a:extLst>
            </p:cNvPr>
            <p:cNvSpPr/>
            <p:nvPr/>
          </p:nvSpPr>
          <p:spPr>
            <a:xfrm>
              <a:off x="1315115" y="3517599"/>
              <a:ext cx="1260928" cy="400110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DE3CDA66-E0BE-E061-896C-724241D58471}"/>
              </a:ext>
            </a:extLst>
          </p:cNvPr>
          <p:cNvSpPr txBox="1"/>
          <p:nvPr/>
        </p:nvSpPr>
        <p:spPr>
          <a:xfrm>
            <a:off x="6242326" y="4115409"/>
            <a:ext cx="14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Small</a:t>
            </a:r>
            <a:r>
              <a:rPr kumimoji="1" lang="en-US" altLang="ja-JP" dirty="0"/>
              <a:t> Dataset</a:t>
            </a:r>
            <a:endParaRPr kumimoji="1" lang="ja-JP" altLang="en-US"/>
          </a:p>
        </p:txBody>
      </p: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A509ADDA-002B-1C1E-A45F-1548B286F9D3}"/>
              </a:ext>
            </a:extLst>
          </p:cNvPr>
          <p:cNvGrpSpPr/>
          <p:nvPr/>
        </p:nvGrpSpPr>
        <p:grpSpPr>
          <a:xfrm>
            <a:off x="8844044" y="2783859"/>
            <a:ext cx="2502641" cy="1231617"/>
            <a:chOff x="3043516" y="2265306"/>
            <a:chExt cx="2502641" cy="1231617"/>
          </a:xfrm>
        </p:grpSpPr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34CF85C4-D0AF-DA8A-F6E6-C33688EC4A0E}"/>
                </a:ext>
              </a:extLst>
            </p:cNvPr>
            <p:cNvGrpSpPr/>
            <p:nvPr/>
          </p:nvGrpSpPr>
          <p:grpSpPr>
            <a:xfrm>
              <a:off x="3791413" y="2265306"/>
              <a:ext cx="258950" cy="1231617"/>
              <a:chOff x="4086888" y="2822253"/>
              <a:chExt cx="352215" cy="1675206"/>
            </a:xfrm>
          </p:grpSpPr>
          <p:sp>
            <p:nvSpPr>
              <p:cNvPr id="232" name="円/楕円 231">
                <a:extLst>
                  <a:ext uri="{FF2B5EF4-FFF2-40B4-BE49-F238E27FC236}">
                    <a16:creationId xmlns:a16="http://schemas.microsoft.com/office/drawing/2014/main" id="{73B28850-DAA7-7511-16E7-3A8F9A835581}"/>
                  </a:ext>
                </a:extLst>
              </p:cNvPr>
              <p:cNvSpPr/>
              <p:nvPr/>
            </p:nvSpPr>
            <p:spPr>
              <a:xfrm>
                <a:off x="4086888" y="2822253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3" name="円/楕円 232">
                <a:extLst>
                  <a:ext uri="{FF2B5EF4-FFF2-40B4-BE49-F238E27FC236}">
                    <a16:creationId xmlns:a16="http://schemas.microsoft.com/office/drawing/2014/main" id="{BADDEA3A-1CDC-1439-7BD9-51F5D0A510CE}"/>
                  </a:ext>
                </a:extLst>
              </p:cNvPr>
              <p:cNvSpPr/>
              <p:nvPr/>
            </p:nvSpPr>
            <p:spPr>
              <a:xfrm>
                <a:off x="4086888" y="3704247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4" name="円/楕円 233">
                <a:extLst>
                  <a:ext uri="{FF2B5EF4-FFF2-40B4-BE49-F238E27FC236}">
                    <a16:creationId xmlns:a16="http://schemas.microsoft.com/office/drawing/2014/main" id="{A9CCD281-ABFF-7CEF-35F0-84AB614A1C3B}"/>
                  </a:ext>
                </a:extLst>
              </p:cNvPr>
              <p:cNvSpPr/>
              <p:nvPr/>
            </p:nvSpPr>
            <p:spPr>
              <a:xfrm>
                <a:off x="4086888" y="3263250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5" name="円/楕円 234">
                <a:extLst>
                  <a:ext uri="{FF2B5EF4-FFF2-40B4-BE49-F238E27FC236}">
                    <a16:creationId xmlns:a16="http://schemas.microsoft.com/office/drawing/2014/main" id="{3BE42E53-32CE-9A96-909D-5ED8DDA8F779}"/>
                  </a:ext>
                </a:extLst>
              </p:cNvPr>
              <p:cNvSpPr/>
              <p:nvPr/>
            </p:nvSpPr>
            <p:spPr>
              <a:xfrm>
                <a:off x="4086888" y="414524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CE3196FE-CEC6-513B-6DDD-F0D947AF0F03}"/>
                </a:ext>
              </a:extLst>
            </p:cNvPr>
            <p:cNvGrpSpPr/>
            <p:nvPr/>
          </p:nvGrpSpPr>
          <p:grpSpPr>
            <a:xfrm>
              <a:off x="4539310" y="2429539"/>
              <a:ext cx="258950" cy="907395"/>
              <a:chOff x="5828739" y="2934904"/>
              <a:chExt cx="352215" cy="1234209"/>
            </a:xfrm>
          </p:grpSpPr>
          <p:sp>
            <p:nvSpPr>
              <p:cNvPr id="229" name="円/楕円 228">
                <a:extLst>
                  <a:ext uri="{FF2B5EF4-FFF2-40B4-BE49-F238E27FC236}">
                    <a16:creationId xmlns:a16="http://schemas.microsoft.com/office/drawing/2014/main" id="{8B1EC63E-777E-CA61-3698-DFF5746831E6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0" name="円/楕円 229">
                <a:extLst>
                  <a:ext uri="{FF2B5EF4-FFF2-40B4-BE49-F238E27FC236}">
                    <a16:creationId xmlns:a16="http://schemas.microsoft.com/office/drawing/2014/main" id="{5E844470-1CF3-F23A-9D81-13197F292A6F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1" name="円/楕円 230">
                <a:extLst>
                  <a:ext uri="{FF2B5EF4-FFF2-40B4-BE49-F238E27FC236}">
                    <a16:creationId xmlns:a16="http://schemas.microsoft.com/office/drawing/2014/main" id="{87799CBA-845D-7BC9-8CFA-C65EE1C66555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B11D26DB-3AB5-3808-6B33-CF04AE4897AB}"/>
                </a:ext>
              </a:extLst>
            </p:cNvPr>
            <p:cNvGrpSpPr/>
            <p:nvPr/>
          </p:nvGrpSpPr>
          <p:grpSpPr>
            <a:xfrm>
              <a:off x="3043516" y="2427418"/>
              <a:ext cx="258950" cy="907395"/>
              <a:chOff x="5828739" y="2934904"/>
              <a:chExt cx="352215" cy="1234209"/>
            </a:xfrm>
          </p:grpSpPr>
          <p:sp>
            <p:nvSpPr>
              <p:cNvPr id="226" name="円/楕円 225">
                <a:extLst>
                  <a:ext uri="{FF2B5EF4-FFF2-40B4-BE49-F238E27FC236}">
                    <a16:creationId xmlns:a16="http://schemas.microsoft.com/office/drawing/2014/main" id="{FF2F813F-1C9F-76E0-E1B2-50620FC5E449}"/>
                  </a:ext>
                </a:extLst>
              </p:cNvPr>
              <p:cNvSpPr/>
              <p:nvPr/>
            </p:nvSpPr>
            <p:spPr>
              <a:xfrm>
                <a:off x="5828739" y="2934904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円/楕円 226">
                <a:extLst>
                  <a:ext uri="{FF2B5EF4-FFF2-40B4-BE49-F238E27FC236}">
                    <a16:creationId xmlns:a16="http://schemas.microsoft.com/office/drawing/2014/main" id="{D7BB7330-65E2-4030-6EF3-54A7F7BED778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円/楕円 227">
                <a:extLst>
                  <a:ext uri="{FF2B5EF4-FFF2-40B4-BE49-F238E27FC236}">
                    <a16:creationId xmlns:a16="http://schemas.microsoft.com/office/drawing/2014/main" id="{729C5B5F-7F5E-417C-6200-96C4FD81F961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652804A-D890-3D1C-E3DE-60B6FC4CEFCF}"/>
                </a:ext>
              </a:extLst>
            </p:cNvPr>
            <p:cNvCxnSpPr>
              <a:stCxn id="226" idx="6"/>
              <a:endCxn id="232" idx="2"/>
            </p:cNvCxnSpPr>
            <p:nvPr/>
          </p:nvCxnSpPr>
          <p:spPr>
            <a:xfrm flipV="1">
              <a:off x="3302466" y="2394781"/>
              <a:ext cx="488947" cy="16211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9867C4EC-82EA-9544-F476-9C834F9A882E}"/>
                </a:ext>
              </a:extLst>
            </p:cNvPr>
            <p:cNvCxnSpPr>
              <a:cxnSpLocks/>
              <a:stCxn id="226" idx="6"/>
              <a:endCxn id="234" idx="2"/>
            </p:cNvCxnSpPr>
            <p:nvPr/>
          </p:nvCxnSpPr>
          <p:spPr>
            <a:xfrm>
              <a:off x="3302466" y="2556893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C25E8527-3D0A-33D6-D3D2-6C0B265E4820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3302466" y="2556893"/>
              <a:ext cx="488947" cy="4863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C0C0F84E-75CB-856A-FB48-C4535DCCE725}"/>
                </a:ext>
              </a:extLst>
            </p:cNvPr>
            <p:cNvCxnSpPr>
              <a:cxnSpLocks/>
              <a:stCxn id="226" idx="6"/>
              <a:endCxn id="235" idx="2"/>
            </p:cNvCxnSpPr>
            <p:nvPr/>
          </p:nvCxnSpPr>
          <p:spPr>
            <a:xfrm>
              <a:off x="3302466" y="2556893"/>
              <a:ext cx="488947" cy="81055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2B55FA33-6097-908C-CCDC-103CAF67CE83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3302466" y="2394781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2225B65-C412-6EFD-982C-AAE75373DD11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 flipV="1">
              <a:off x="3302466" y="2719003"/>
              <a:ext cx="488947" cy="162113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0CC07845-7654-EEA3-305D-6E6B3C63EB2D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3302466" y="2881116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C629F211-5546-0B78-C046-32A0D7C45E57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3302466" y="2881116"/>
              <a:ext cx="488947" cy="486332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7E47A150-D090-0CC7-998C-08C3966DE2D3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 flipV="1">
              <a:off x="3302466" y="2394781"/>
              <a:ext cx="488947" cy="810557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67FB664-ABB1-902C-82CC-B75A46355D3A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 flipV="1">
              <a:off x="3302466" y="2719003"/>
              <a:ext cx="488947" cy="486335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6D0DBE94-99F1-AB97-8F34-3A410FA0CBB9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 flipV="1">
              <a:off x="3302466" y="3043226"/>
              <a:ext cx="488947" cy="16211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43627E3-DBDA-DC72-2CC4-F1901EC8134A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3302466" y="3205338"/>
              <a:ext cx="488947" cy="162110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F29E847-1C80-72B1-8D67-34E46BB1887D}"/>
                </a:ext>
              </a:extLst>
            </p:cNvPr>
            <p:cNvCxnSpPr>
              <a:cxnSpLocks/>
              <a:stCxn id="232" idx="6"/>
              <a:endCxn id="229" idx="2"/>
            </p:cNvCxnSpPr>
            <p:nvPr/>
          </p:nvCxnSpPr>
          <p:spPr>
            <a:xfrm>
              <a:off x="4050363" y="2394781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86A3FD0B-2DC8-1E75-E3BD-D9D7745EB114}"/>
                </a:ext>
              </a:extLst>
            </p:cNvPr>
            <p:cNvCxnSpPr>
              <a:cxnSpLocks/>
              <a:stCxn id="232" idx="6"/>
              <a:endCxn id="231" idx="2"/>
            </p:cNvCxnSpPr>
            <p:nvPr/>
          </p:nvCxnSpPr>
          <p:spPr>
            <a:xfrm>
              <a:off x="4050363" y="2394781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id="{A6F0FE7B-3D25-8A63-8403-FCE68650A8DA}"/>
                </a:ext>
              </a:extLst>
            </p:cNvPr>
            <p:cNvCxnSpPr>
              <a:cxnSpLocks/>
              <a:stCxn id="232" idx="6"/>
              <a:endCxn id="230" idx="2"/>
            </p:cNvCxnSpPr>
            <p:nvPr/>
          </p:nvCxnSpPr>
          <p:spPr>
            <a:xfrm>
              <a:off x="4050363" y="2394781"/>
              <a:ext cx="488947" cy="812678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id="{6828163E-CC0C-7053-FD91-D188FEEFF719}"/>
                </a:ext>
              </a:extLst>
            </p:cNvPr>
            <p:cNvCxnSpPr>
              <a:cxnSpLocks/>
              <a:stCxn id="234" idx="6"/>
              <a:endCxn id="229" idx="2"/>
            </p:cNvCxnSpPr>
            <p:nvPr/>
          </p:nvCxnSpPr>
          <p:spPr>
            <a:xfrm flipV="1">
              <a:off x="4050363" y="2559014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282BF6AB-078B-B4B4-8F07-81B6208EE866}"/>
                </a:ext>
              </a:extLst>
            </p:cNvPr>
            <p:cNvCxnSpPr>
              <a:cxnSpLocks/>
              <a:stCxn id="234" idx="6"/>
              <a:endCxn id="231" idx="2"/>
            </p:cNvCxnSpPr>
            <p:nvPr/>
          </p:nvCxnSpPr>
          <p:spPr>
            <a:xfrm>
              <a:off x="4050363" y="2719003"/>
              <a:ext cx="488947" cy="1642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id="{A69926BE-AF4F-34A5-B784-3FFB4736EA83}"/>
                </a:ext>
              </a:extLst>
            </p:cNvPr>
            <p:cNvCxnSpPr>
              <a:cxnSpLocks/>
              <a:stCxn id="234" idx="6"/>
              <a:endCxn id="230" idx="2"/>
            </p:cNvCxnSpPr>
            <p:nvPr/>
          </p:nvCxnSpPr>
          <p:spPr>
            <a:xfrm>
              <a:off x="4050363" y="2719003"/>
              <a:ext cx="488947" cy="488456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id="{C4E7A19C-0E78-E117-CE68-E00629F68E89}"/>
                </a:ext>
              </a:extLst>
            </p:cNvPr>
            <p:cNvCxnSpPr>
              <a:cxnSpLocks/>
              <a:stCxn id="233" idx="6"/>
              <a:endCxn id="229" idx="2"/>
            </p:cNvCxnSpPr>
            <p:nvPr/>
          </p:nvCxnSpPr>
          <p:spPr>
            <a:xfrm flipV="1">
              <a:off x="4050363" y="2559014"/>
              <a:ext cx="488947" cy="484212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F62A628C-3F5D-2AEB-688B-8CAF6EC4BE8B}"/>
                </a:ext>
              </a:extLst>
            </p:cNvPr>
            <p:cNvCxnSpPr>
              <a:cxnSpLocks/>
              <a:stCxn id="233" idx="6"/>
              <a:endCxn id="231" idx="2"/>
            </p:cNvCxnSpPr>
            <p:nvPr/>
          </p:nvCxnSpPr>
          <p:spPr>
            <a:xfrm flipV="1">
              <a:off x="4050363" y="2883237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id="{9C609B4B-F499-799E-1A4B-839A42F21F35}"/>
                </a:ext>
              </a:extLst>
            </p:cNvPr>
            <p:cNvCxnSpPr>
              <a:cxnSpLocks/>
              <a:stCxn id="233" idx="6"/>
              <a:endCxn id="230" idx="2"/>
            </p:cNvCxnSpPr>
            <p:nvPr/>
          </p:nvCxnSpPr>
          <p:spPr>
            <a:xfrm>
              <a:off x="4050363" y="3043226"/>
              <a:ext cx="488947" cy="164233"/>
            </a:xfrm>
            <a:prstGeom prst="line">
              <a:avLst/>
            </a:prstGeom>
            <a:ln w="12700">
              <a:solidFill>
                <a:srgbClr val="00B05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id="{1BC49401-E123-FBA0-9FDD-0331FD47C9A8}"/>
                </a:ext>
              </a:extLst>
            </p:cNvPr>
            <p:cNvCxnSpPr>
              <a:cxnSpLocks/>
              <a:stCxn id="235" idx="6"/>
              <a:endCxn id="229" idx="2"/>
            </p:cNvCxnSpPr>
            <p:nvPr/>
          </p:nvCxnSpPr>
          <p:spPr>
            <a:xfrm flipV="1">
              <a:off x="4050363" y="2559014"/>
              <a:ext cx="488947" cy="808434"/>
            </a:xfrm>
            <a:prstGeom prst="line">
              <a:avLst/>
            </a:prstGeom>
            <a:ln w="12700"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610F43E0-0B91-3D2C-8488-171182373060}"/>
                </a:ext>
              </a:extLst>
            </p:cNvPr>
            <p:cNvCxnSpPr>
              <a:cxnSpLocks/>
              <a:stCxn id="235" idx="6"/>
              <a:endCxn id="231" idx="2"/>
            </p:cNvCxnSpPr>
            <p:nvPr/>
          </p:nvCxnSpPr>
          <p:spPr>
            <a:xfrm flipV="1">
              <a:off x="4050363" y="2883237"/>
              <a:ext cx="488947" cy="484211"/>
            </a:xfrm>
            <a:prstGeom prst="line">
              <a:avLst/>
            </a:prstGeom>
            <a:ln w="12700">
              <a:solidFill>
                <a:srgbClr val="00B05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CDEC7C34-A1C2-67C6-4461-AE9BF8888D5F}"/>
                </a:ext>
              </a:extLst>
            </p:cNvPr>
            <p:cNvCxnSpPr>
              <a:cxnSpLocks/>
              <a:stCxn id="235" idx="6"/>
              <a:endCxn id="230" idx="2"/>
            </p:cNvCxnSpPr>
            <p:nvPr/>
          </p:nvCxnSpPr>
          <p:spPr>
            <a:xfrm flipV="1">
              <a:off x="4050363" y="3207459"/>
              <a:ext cx="488947" cy="159989"/>
            </a:xfrm>
            <a:prstGeom prst="line">
              <a:avLst/>
            </a:prstGeom>
            <a:ln w="127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グループ化 216">
              <a:extLst>
                <a:ext uri="{FF2B5EF4-FFF2-40B4-BE49-F238E27FC236}">
                  <a16:creationId xmlns:a16="http://schemas.microsoft.com/office/drawing/2014/main" id="{EE17E0D9-6E18-BA65-0778-FF7FBC645CD3}"/>
                </a:ext>
              </a:extLst>
            </p:cNvPr>
            <p:cNvGrpSpPr/>
            <p:nvPr/>
          </p:nvGrpSpPr>
          <p:grpSpPr>
            <a:xfrm>
              <a:off x="5287207" y="2606681"/>
              <a:ext cx="258950" cy="583172"/>
              <a:chOff x="5828739" y="3375901"/>
              <a:chExt cx="352215" cy="793212"/>
            </a:xfrm>
          </p:grpSpPr>
          <p:sp>
            <p:nvSpPr>
              <p:cNvPr id="224" name="円/楕円 223">
                <a:extLst>
                  <a:ext uri="{FF2B5EF4-FFF2-40B4-BE49-F238E27FC236}">
                    <a16:creationId xmlns:a16="http://schemas.microsoft.com/office/drawing/2014/main" id="{78E0A42C-0E44-F565-15D6-478DD0162375}"/>
                  </a:ext>
                </a:extLst>
              </p:cNvPr>
              <p:cNvSpPr/>
              <p:nvPr/>
            </p:nvSpPr>
            <p:spPr>
              <a:xfrm>
                <a:off x="5828739" y="3816898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5" name="円/楕円 224">
                <a:extLst>
                  <a:ext uri="{FF2B5EF4-FFF2-40B4-BE49-F238E27FC236}">
                    <a16:creationId xmlns:a16="http://schemas.microsoft.com/office/drawing/2014/main" id="{9FFA1AFC-188D-1CCE-69A7-997851E93C5F}"/>
                  </a:ext>
                </a:extLst>
              </p:cNvPr>
              <p:cNvSpPr/>
              <p:nvPr/>
            </p:nvSpPr>
            <p:spPr>
              <a:xfrm>
                <a:off x="5828739" y="3375901"/>
                <a:ext cx="352215" cy="35221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3AD1DAFB-164E-5B75-B78F-1DA8CF5FC1F8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>
              <a:off x="4798260" y="2559014"/>
              <a:ext cx="488947" cy="17714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id="{DA19CE02-6B29-6585-B45A-09F91C5E9CC7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>
              <a:off x="4798260" y="2559014"/>
              <a:ext cx="488947" cy="501364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id="{A9D45ADC-81E5-816A-7235-30DB9C7AF0EB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798260" y="2736156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1D7E2676-E97E-717D-58F6-249E3FFC6BFB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>
              <a:off x="4798260" y="2883237"/>
              <a:ext cx="488947" cy="17714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id="{CE2FAF21-B4D5-0BB0-4DA9-449DB604AF31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798260" y="2736156"/>
              <a:ext cx="488947" cy="4713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134CD245-2C83-0856-7A0F-F0524EB78F44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4798260" y="3060378"/>
              <a:ext cx="488947" cy="147081"/>
            </a:xfrm>
            <a:prstGeom prst="line">
              <a:avLst/>
            </a:prstGeom>
            <a:ln w="12700">
              <a:solidFill>
                <a:srgbClr val="FF000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右矢印 235">
            <a:extLst>
              <a:ext uri="{FF2B5EF4-FFF2-40B4-BE49-F238E27FC236}">
                <a16:creationId xmlns:a16="http://schemas.microsoft.com/office/drawing/2014/main" id="{32BF51DD-6663-0A87-F152-8436E26AF418}"/>
              </a:ext>
            </a:extLst>
          </p:cNvPr>
          <p:cNvSpPr/>
          <p:nvPr/>
        </p:nvSpPr>
        <p:spPr>
          <a:xfrm>
            <a:off x="8106672" y="3139005"/>
            <a:ext cx="507375" cy="52132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テキスト ボックス 236">
            <a:extLst>
              <a:ext uri="{FF2B5EF4-FFF2-40B4-BE49-F238E27FC236}">
                <a16:creationId xmlns:a16="http://schemas.microsoft.com/office/drawing/2014/main" id="{34838D0A-BF1C-BA85-69A9-F548E25C7A7B}"/>
              </a:ext>
            </a:extLst>
          </p:cNvPr>
          <p:cNvSpPr txBox="1"/>
          <p:nvPr/>
        </p:nvSpPr>
        <p:spPr>
          <a:xfrm>
            <a:off x="7808217" y="2415583"/>
            <a:ext cx="109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</a:t>
            </a:r>
            <a:r>
              <a:rPr kumimoji="1" lang="en-US" altLang="ja-JP" dirty="0"/>
              <a:t>raining</a:t>
            </a:r>
          </a:p>
          <a:p>
            <a:pPr algn="ctr"/>
            <a:r>
              <a:rPr kumimoji="1" lang="en-US" altLang="ja-JP" dirty="0"/>
              <a:t>(only </a:t>
            </a:r>
            <a:r>
              <a:rPr kumimoji="1" lang="en-US" altLang="ja-JP" dirty="0">
                <a:solidFill>
                  <a:srgbClr val="FF0000"/>
                </a:solidFill>
              </a:rPr>
              <a:t>red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38" name="左大かっこ 237">
            <a:extLst>
              <a:ext uri="{FF2B5EF4-FFF2-40B4-BE49-F238E27FC236}">
                <a16:creationId xmlns:a16="http://schemas.microsoft.com/office/drawing/2014/main" id="{D385AF91-F926-7D46-2951-5285E39F7C9F}"/>
              </a:ext>
            </a:extLst>
          </p:cNvPr>
          <p:cNvSpPr/>
          <p:nvPr/>
        </p:nvSpPr>
        <p:spPr>
          <a:xfrm rot="16200000">
            <a:off x="3804059" y="3384035"/>
            <a:ext cx="177142" cy="1790651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107893DC-518D-2666-9B8E-505627BC38CF}"/>
              </a:ext>
            </a:extLst>
          </p:cNvPr>
          <p:cNvSpPr txBox="1"/>
          <p:nvPr/>
        </p:nvSpPr>
        <p:spPr>
          <a:xfrm>
            <a:off x="2985843" y="4469902"/>
            <a:ext cx="181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Good Parameters</a:t>
            </a:r>
            <a:endParaRPr kumimoji="1" lang="ja-JP" altLang="en-US"/>
          </a:p>
        </p:txBody>
      </p:sp>
      <p:sp>
        <p:nvSpPr>
          <p:cNvPr id="240" name="左大かっこ 239">
            <a:extLst>
              <a:ext uri="{FF2B5EF4-FFF2-40B4-BE49-F238E27FC236}">
                <a16:creationId xmlns:a16="http://schemas.microsoft.com/office/drawing/2014/main" id="{5752D547-6347-C931-6796-0263045B9580}"/>
              </a:ext>
            </a:extLst>
          </p:cNvPr>
          <p:cNvSpPr/>
          <p:nvPr/>
        </p:nvSpPr>
        <p:spPr>
          <a:xfrm rot="16200000">
            <a:off x="10891956" y="3886160"/>
            <a:ext cx="177142" cy="786399"/>
          </a:xfrm>
          <a:prstGeom prst="leftBracket">
            <a:avLst>
              <a:gd name="adj" fmla="val 54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2B910916-578D-9313-1AD2-D862470A5624}"/>
              </a:ext>
            </a:extLst>
          </p:cNvPr>
          <p:cNvSpPr txBox="1"/>
          <p:nvPr/>
        </p:nvSpPr>
        <p:spPr>
          <a:xfrm>
            <a:off x="9961946" y="4469174"/>
            <a:ext cx="20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Replace Parameters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7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F755C8EB-CA89-5C49-4897-D814112530FC}"/>
              </a:ext>
            </a:extLst>
          </p:cNvPr>
          <p:cNvGrpSpPr/>
          <p:nvPr/>
        </p:nvGrpSpPr>
        <p:grpSpPr>
          <a:xfrm>
            <a:off x="6166908" y="409575"/>
            <a:ext cx="3159769" cy="927701"/>
            <a:chOff x="2514600" y="950737"/>
            <a:chExt cx="4275427" cy="125525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6FC7259-D07E-BAC0-5A48-60D7E4908A30}"/>
                </a:ext>
              </a:extLst>
            </p:cNvPr>
            <p:cNvSpPr/>
            <p:nvPr/>
          </p:nvSpPr>
          <p:spPr>
            <a:xfrm>
              <a:off x="251460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1F8B48D-0FCC-3D69-47D7-DE6AA482005A}"/>
                </a:ext>
              </a:extLst>
            </p:cNvPr>
            <p:cNvSpPr/>
            <p:nvPr/>
          </p:nvSpPr>
          <p:spPr>
            <a:xfrm>
              <a:off x="3718560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B43FB6-B4B3-AE3D-9F39-8B160A304CA4}"/>
                </a:ext>
              </a:extLst>
            </p:cNvPr>
            <p:cNvSpPr/>
            <p:nvPr/>
          </p:nvSpPr>
          <p:spPr>
            <a:xfrm>
              <a:off x="5742995" y="1291590"/>
              <a:ext cx="914400" cy="91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C4E6BA-2793-3E59-388E-EE04A8ACDBA8}"/>
                </a:ext>
              </a:extLst>
            </p:cNvPr>
            <p:cNvSpPr txBox="1"/>
            <p:nvPr/>
          </p:nvSpPr>
          <p:spPr>
            <a:xfrm>
              <a:off x="4922520" y="156412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8105DFF-5FCE-F0C7-1C40-911FCDC0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174" y="950738"/>
              <a:ext cx="803040" cy="25412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5A2ECA8-67ED-CC9F-7B39-1A09A19D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706" y="950737"/>
              <a:ext cx="813204" cy="25412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FBD5C3B-1180-F3E5-0113-8AFE187A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017" y="1035785"/>
              <a:ext cx="986010" cy="223630"/>
            </a:xfrm>
            <a:prstGeom prst="rect">
              <a:avLst/>
            </a:prstGeom>
          </p:spPr>
        </p:pic>
      </p:grp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3EDD04A9-0ED0-AC49-906F-A64C3AA18798}"/>
              </a:ext>
            </a:extLst>
          </p:cNvPr>
          <p:cNvSpPr txBox="1"/>
          <p:nvPr/>
        </p:nvSpPr>
        <p:spPr>
          <a:xfrm>
            <a:off x="4309913" y="6037879"/>
            <a:ext cx="264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Update State Variables</a:t>
            </a:r>
            <a:endParaRPr kumimoji="1" lang="ja-JP" altLang="en-US" sz="2000"/>
          </a:p>
        </p:txBody>
      </p: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E454033B-2AFE-73B7-2F76-A636769D6491}"/>
              </a:ext>
            </a:extLst>
          </p:cNvPr>
          <p:cNvGrpSpPr/>
          <p:nvPr/>
        </p:nvGrpSpPr>
        <p:grpSpPr>
          <a:xfrm>
            <a:off x="4112844" y="4466662"/>
            <a:ext cx="3061749" cy="675791"/>
            <a:chOff x="7194460" y="2404904"/>
            <a:chExt cx="3470564" cy="766025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43A9AA7C-5732-C880-1080-07BF52D4416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99F5BEC7-3BFF-E98A-0A72-2AE3FC67712E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273A97E-2DF1-4DEC-BF7D-E9866C69B952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E6C62E1-76A8-5A24-B478-F32449C9F1F0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7D2EDD7B-58A4-9C92-0D1B-6055EBF7300C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775C936B-C3AE-93E4-A81F-FCF6494022FC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F29C95F1-DA18-52FF-A14C-D115ECA5D320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C2756292-1230-4821-4E45-D689826BAC47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6489A46F-2B8B-F820-4B47-A0509632C02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6ABDB620-0A7F-195F-D08D-ADB94619D210}"/>
              </a:ext>
            </a:extLst>
          </p:cNvPr>
          <p:cNvGrpSpPr/>
          <p:nvPr/>
        </p:nvGrpSpPr>
        <p:grpSpPr>
          <a:xfrm>
            <a:off x="371437" y="5242645"/>
            <a:ext cx="1205780" cy="1205780"/>
            <a:chOff x="1968863" y="2228412"/>
            <a:chExt cx="1366780" cy="1366780"/>
          </a:xfrm>
        </p:grpSpPr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id="{6E816B29-66E7-53E1-F983-30ED7BD6DA72}"/>
                </a:ext>
              </a:extLst>
            </p:cNvPr>
            <p:cNvSpPr/>
            <p:nvPr/>
          </p:nvSpPr>
          <p:spPr>
            <a:xfrm>
              <a:off x="2111634" y="3139405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5A58EF26-0240-5ACD-4CC8-BF6CECD54B95}"/>
                </a:ext>
              </a:extLst>
            </p:cNvPr>
            <p:cNvSpPr/>
            <p:nvPr/>
          </p:nvSpPr>
          <p:spPr>
            <a:xfrm>
              <a:off x="2868882" y="2345752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3DD0687-F3E9-FDF2-AD34-EC6716DD83FD}"/>
                </a:ext>
              </a:extLst>
            </p:cNvPr>
            <p:cNvSpPr/>
            <p:nvPr/>
          </p:nvSpPr>
          <p:spPr>
            <a:xfrm>
              <a:off x="2744934" y="2965963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直方体 151">
              <a:extLst>
                <a:ext uri="{FF2B5EF4-FFF2-40B4-BE49-F238E27FC236}">
                  <a16:creationId xmlns:a16="http://schemas.microsoft.com/office/drawing/2014/main" id="{C34AD57C-87D8-CB8E-CECA-814D5F45ECD8}"/>
                </a:ext>
              </a:extLst>
            </p:cNvPr>
            <p:cNvSpPr/>
            <p:nvPr/>
          </p:nvSpPr>
          <p:spPr>
            <a:xfrm>
              <a:off x="1968863" y="2228412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E414B1F5-7BDC-F404-17BD-3AAED40C92FC}"/>
              </a:ext>
            </a:extLst>
          </p:cNvPr>
          <p:cNvGrpSpPr/>
          <p:nvPr/>
        </p:nvGrpSpPr>
        <p:grpSpPr>
          <a:xfrm>
            <a:off x="6215251" y="2989600"/>
            <a:ext cx="3061749" cy="675791"/>
            <a:chOff x="7194460" y="2404904"/>
            <a:chExt cx="3470564" cy="766025"/>
          </a:xfrm>
        </p:grpSpPr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8A6A95E8-D137-0706-4B81-37CFB80D8A40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5BB74CDB-058B-C64C-70C9-394ED120C942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id="{53E3581D-0D93-9CAF-09E8-4CF18730D0CF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A14464-BEDD-5F67-9C30-A1643F6F53A3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715EBFD4-EB4D-D035-D9C9-3FAD747943BB}"/>
                </a:ext>
              </a:extLst>
            </p:cNvPr>
            <p:cNvSpPr/>
            <p:nvPr/>
          </p:nvSpPr>
          <p:spPr>
            <a:xfrm>
              <a:off x="7313626" y="2487726"/>
              <a:ext cx="154459" cy="280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641CB534-FB62-B1A9-D364-5B9853000015}"/>
                </a:ext>
              </a:extLst>
            </p:cNvPr>
            <p:cNvSpPr/>
            <p:nvPr/>
          </p:nvSpPr>
          <p:spPr>
            <a:xfrm>
              <a:off x="8337387" y="2499072"/>
              <a:ext cx="121225" cy="211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1AAF4F75-7796-5C4A-8062-0E4620501FB5}"/>
                </a:ext>
              </a:extLst>
            </p:cNvPr>
            <p:cNvSpPr/>
            <p:nvPr/>
          </p:nvSpPr>
          <p:spPr>
            <a:xfrm>
              <a:off x="8565776" y="2779884"/>
              <a:ext cx="111618" cy="129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B58A3163-67A0-C400-36D6-BB2AFC3C612E}"/>
                </a:ext>
              </a:extLst>
            </p:cNvPr>
            <p:cNvSpPr/>
            <p:nvPr/>
          </p:nvSpPr>
          <p:spPr>
            <a:xfrm>
              <a:off x="10172148" y="2742729"/>
              <a:ext cx="219726" cy="2050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BC043384-7DB3-52F3-6EBE-AB874E115A3D}"/>
                </a:ext>
              </a:extLst>
            </p:cNvPr>
            <p:cNvSpPr/>
            <p:nvPr/>
          </p:nvSpPr>
          <p:spPr>
            <a:xfrm>
              <a:off x="10366614" y="2475923"/>
              <a:ext cx="244236" cy="152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9B5DEBA7-1929-CB67-8F98-8DC7629E441C}"/>
              </a:ext>
            </a:extLst>
          </p:cNvPr>
          <p:cNvGrpSpPr/>
          <p:nvPr/>
        </p:nvGrpSpPr>
        <p:grpSpPr>
          <a:xfrm>
            <a:off x="2009068" y="2989600"/>
            <a:ext cx="3061749" cy="675791"/>
            <a:chOff x="7194460" y="2404904"/>
            <a:chExt cx="3470564" cy="766025"/>
          </a:xfrm>
        </p:grpSpPr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38934DCD-8758-F83D-2C30-6C563AC404B2}"/>
                </a:ext>
              </a:extLst>
            </p:cNvPr>
            <p:cNvSpPr/>
            <p:nvPr/>
          </p:nvSpPr>
          <p:spPr>
            <a:xfrm>
              <a:off x="989899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AE2E9F60-0061-9343-1BFA-0F16C9D37127}"/>
                </a:ext>
              </a:extLst>
            </p:cNvPr>
            <p:cNvSpPr/>
            <p:nvPr/>
          </p:nvSpPr>
          <p:spPr>
            <a:xfrm>
              <a:off x="7194460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8C515C8B-2710-2D85-F52D-8DEABED975E7}"/>
                </a:ext>
              </a:extLst>
            </p:cNvPr>
            <p:cNvSpPr/>
            <p:nvPr/>
          </p:nvSpPr>
          <p:spPr>
            <a:xfrm>
              <a:off x="8203059" y="2404904"/>
              <a:ext cx="766025" cy="766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3F92FBB2-3FC3-328B-1574-6D00F8C2324F}"/>
                </a:ext>
              </a:extLst>
            </p:cNvPr>
            <p:cNvSpPr txBox="1"/>
            <p:nvPr/>
          </p:nvSpPr>
          <p:spPr>
            <a:xfrm>
              <a:off x="9211659" y="2633215"/>
              <a:ext cx="444766" cy="30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・・・</a:t>
              </a:r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FE48B5D5-292B-B3BC-9F07-37AED3F29BE4}"/>
                </a:ext>
              </a:extLst>
            </p:cNvPr>
            <p:cNvSpPr/>
            <p:nvPr/>
          </p:nvSpPr>
          <p:spPr>
            <a:xfrm>
              <a:off x="7313626" y="2487727"/>
              <a:ext cx="198338" cy="19845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4B89DF51-A9E6-0772-3EC2-6D56E119435E}"/>
                </a:ext>
              </a:extLst>
            </p:cNvPr>
            <p:cNvSpPr/>
            <p:nvPr/>
          </p:nvSpPr>
          <p:spPr>
            <a:xfrm>
              <a:off x="8337387" y="2499072"/>
              <a:ext cx="228389" cy="22426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id="{6C3E114B-A188-A902-73D7-02A96DDED7C5}"/>
                </a:ext>
              </a:extLst>
            </p:cNvPr>
            <p:cNvSpPr/>
            <p:nvPr/>
          </p:nvSpPr>
          <p:spPr>
            <a:xfrm>
              <a:off x="8565775" y="2779883"/>
              <a:ext cx="178835" cy="162733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id="{AF502CFF-9364-2C78-8202-86E9C154E926}"/>
                </a:ext>
              </a:extLst>
            </p:cNvPr>
            <p:cNvSpPr/>
            <p:nvPr/>
          </p:nvSpPr>
          <p:spPr>
            <a:xfrm>
              <a:off x="10366614" y="2475923"/>
              <a:ext cx="244236" cy="21025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9E17653A-7FEA-713A-F6E9-B7F9DD16A6DC}"/>
              </a:ext>
            </a:extLst>
          </p:cNvPr>
          <p:cNvGrpSpPr/>
          <p:nvPr/>
        </p:nvGrpSpPr>
        <p:grpSpPr>
          <a:xfrm>
            <a:off x="6683795" y="1732240"/>
            <a:ext cx="2097389" cy="862394"/>
            <a:chOff x="3242664" y="3169663"/>
            <a:chExt cx="2377440" cy="977544"/>
          </a:xfrm>
        </p:grpSpPr>
        <p:sp>
          <p:nvSpPr>
            <p:cNvPr id="115" name="台形 114">
              <a:extLst>
                <a:ext uri="{FF2B5EF4-FFF2-40B4-BE49-F238E27FC236}">
                  <a16:creationId xmlns:a16="http://schemas.microsoft.com/office/drawing/2014/main" id="{4B0F6156-008A-4AE5-703C-8EDD27F2BB63}"/>
                </a:ext>
              </a:extLst>
            </p:cNvPr>
            <p:cNvSpPr/>
            <p:nvPr/>
          </p:nvSpPr>
          <p:spPr>
            <a:xfrm>
              <a:off x="3242664" y="3169663"/>
              <a:ext cx="2377440" cy="977544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B342F9C0-91DA-C4AC-BF25-A47291704F9B}"/>
                </a:ext>
              </a:extLst>
            </p:cNvPr>
            <p:cNvGrpSpPr/>
            <p:nvPr/>
          </p:nvGrpSpPr>
          <p:grpSpPr>
            <a:xfrm>
              <a:off x="3765283" y="3243478"/>
              <a:ext cx="1369538" cy="843562"/>
              <a:chOff x="3718003" y="3037014"/>
              <a:chExt cx="2157888" cy="1329138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8755CC4B-5297-8F02-8E1E-3FB5BF7BA17E}"/>
                  </a:ext>
                </a:extLst>
              </p:cNvPr>
              <p:cNvSpPr/>
              <p:nvPr/>
            </p:nvSpPr>
            <p:spPr>
              <a:xfrm rot="5400000">
                <a:off x="5616941" y="3571715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B842AF0F-C80B-2E0F-C97C-779A7C8388D7}"/>
                  </a:ext>
                </a:extLst>
              </p:cNvPr>
              <p:cNvSpPr/>
              <p:nvPr/>
            </p:nvSpPr>
            <p:spPr>
              <a:xfrm rot="5400000">
                <a:off x="4350982" y="35789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CE1CF5A3-1418-A36A-40C5-C86DE3F6CCD9}"/>
                  </a:ext>
                </a:extLst>
              </p:cNvPr>
              <p:cNvSpPr/>
              <p:nvPr/>
            </p:nvSpPr>
            <p:spPr>
              <a:xfrm rot="5400000">
                <a:off x="4983961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05E09988-2DF6-77C6-531F-55C58431C90D}"/>
                  </a:ext>
                </a:extLst>
              </p:cNvPr>
              <p:cNvSpPr/>
              <p:nvPr/>
            </p:nvSpPr>
            <p:spPr>
              <a:xfrm rot="5400000">
                <a:off x="3718003" y="358619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27CF313C-C304-35E4-6E53-DAE7CE1C91D8}"/>
                  </a:ext>
                </a:extLst>
              </p:cNvPr>
              <p:cNvSpPr/>
              <p:nvPr/>
            </p:nvSpPr>
            <p:spPr>
              <a:xfrm rot="5400000">
                <a:off x="5207379" y="4099754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B4618B3-88DB-0F1D-61A9-BD08639E76B8}"/>
                  </a:ext>
                </a:extLst>
              </p:cNvPr>
              <p:cNvSpPr/>
              <p:nvPr/>
            </p:nvSpPr>
            <p:spPr>
              <a:xfrm rot="5400000">
                <a:off x="4054730" y="4107202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77E13F42-02D0-5057-777B-7A3A414D66C4}"/>
                  </a:ext>
                </a:extLst>
              </p:cNvPr>
              <p:cNvSpPr/>
              <p:nvPr/>
            </p:nvSpPr>
            <p:spPr>
              <a:xfrm rot="5400000">
                <a:off x="4641861" y="4102240"/>
                <a:ext cx="258950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3ABB1AA-458B-52EE-98B9-74A37DD65930}"/>
                  </a:ext>
                </a:extLst>
              </p:cNvPr>
              <p:cNvSpPr/>
              <p:nvPr/>
            </p:nvSpPr>
            <p:spPr>
              <a:xfrm rot="5400000">
                <a:off x="5207379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BD06F478-936D-E115-3742-6E810704D471}"/>
                  </a:ext>
                </a:extLst>
              </p:cNvPr>
              <p:cNvSpPr/>
              <p:nvPr/>
            </p:nvSpPr>
            <p:spPr>
              <a:xfrm rot="5400000">
                <a:off x="4054963" y="3037014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95A2E875-6F3C-1703-467A-20EB74A613BF}"/>
                  </a:ext>
                </a:extLst>
              </p:cNvPr>
              <p:cNvSpPr/>
              <p:nvPr/>
            </p:nvSpPr>
            <p:spPr>
              <a:xfrm rot="5400000">
                <a:off x="4643982" y="3037021"/>
                <a:ext cx="258949" cy="258950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CFCE5832-5862-28CF-96E1-FA7118FBED20}"/>
                  </a:ext>
                </a:extLst>
              </p:cNvPr>
              <p:cNvCxnSpPr>
                <a:stCxn id="46" idx="6"/>
                <a:endCxn id="52" idx="2"/>
              </p:cNvCxnSpPr>
              <p:nvPr/>
            </p:nvCxnSpPr>
            <p:spPr>
              <a:xfrm>
                <a:off x="5336853" y="3295963"/>
                <a:ext cx="409562" cy="27575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46D20718-9EF7-35F2-B524-2B957C9F2B38}"/>
                  </a:ext>
                </a:extLst>
              </p:cNvPr>
              <p:cNvCxnSpPr>
                <a:cxnSpLocks/>
                <a:stCxn id="46" idx="6"/>
                <a:endCxn id="54" idx="2"/>
              </p:cNvCxnSpPr>
              <p:nvPr/>
            </p:nvCxnSpPr>
            <p:spPr>
              <a:xfrm flipH="1">
                <a:off x="5113435" y="3295963"/>
                <a:ext cx="223418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46C85992-052D-2848-2926-05415B8CD7DA}"/>
                  </a:ext>
                </a:extLst>
              </p:cNvPr>
              <p:cNvCxnSpPr>
                <a:cxnSpLocks/>
                <a:stCxn id="46" idx="6"/>
                <a:endCxn id="53" idx="2"/>
              </p:cNvCxnSpPr>
              <p:nvPr/>
            </p:nvCxnSpPr>
            <p:spPr>
              <a:xfrm flipH="1">
                <a:off x="4480456" y="3295963"/>
                <a:ext cx="856397" cy="28299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06A4A555-C1C2-5622-B722-E61EEE18C08F}"/>
                  </a:ext>
                </a:extLst>
              </p:cNvPr>
              <p:cNvCxnSpPr>
                <a:cxnSpLocks/>
                <a:stCxn id="46" idx="6"/>
                <a:endCxn id="55" idx="2"/>
              </p:cNvCxnSpPr>
              <p:nvPr/>
            </p:nvCxnSpPr>
            <p:spPr>
              <a:xfrm flipH="1">
                <a:off x="3847477" y="3295963"/>
                <a:ext cx="1489376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78866FF8-A6DE-5393-1AFF-F08630CB1C69}"/>
                  </a:ext>
                </a:extLst>
              </p:cNvPr>
              <p:cNvCxnSpPr>
                <a:cxnSpLocks/>
                <a:stCxn id="48" idx="6"/>
                <a:endCxn id="52" idx="2"/>
              </p:cNvCxnSpPr>
              <p:nvPr/>
            </p:nvCxnSpPr>
            <p:spPr>
              <a:xfrm>
                <a:off x="4773456" y="3295971"/>
                <a:ext cx="972959" cy="27574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EB32C4FA-34D3-3AC8-B57E-21C0B6E84C2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773456" y="3295971"/>
                <a:ext cx="339979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B1A18BF0-8E0A-6825-5A82-3F06919EB932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H="1">
                <a:off x="4480456" y="3295971"/>
                <a:ext cx="293000" cy="282984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54C030FE-C3F6-7EC2-B341-7A628EC95508}"/>
                  </a:ext>
                </a:extLst>
              </p:cNvPr>
              <p:cNvCxnSpPr>
                <a:cxnSpLocks/>
                <a:stCxn id="48" idx="6"/>
                <a:endCxn id="55" idx="2"/>
              </p:cNvCxnSpPr>
              <p:nvPr/>
            </p:nvCxnSpPr>
            <p:spPr>
              <a:xfrm flipH="1">
                <a:off x="3847477" y="3295971"/>
                <a:ext cx="925978" cy="290223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9CE63E0-3ABD-4829-1EEF-F165A88F78B2}"/>
                  </a:ext>
                </a:extLst>
              </p:cNvPr>
              <p:cNvCxnSpPr>
                <a:cxnSpLocks/>
                <a:stCxn id="47" idx="6"/>
                <a:endCxn id="52" idx="2"/>
              </p:cNvCxnSpPr>
              <p:nvPr/>
            </p:nvCxnSpPr>
            <p:spPr>
              <a:xfrm>
                <a:off x="4184437" y="3295964"/>
                <a:ext cx="1561978" cy="2757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9142C6E-2F8D-D6FA-1505-555D5283F65B}"/>
                  </a:ext>
                </a:extLst>
              </p:cNvPr>
              <p:cNvCxnSpPr>
                <a:cxnSpLocks/>
                <a:stCxn id="47" idx="6"/>
                <a:endCxn id="54" idx="2"/>
              </p:cNvCxnSpPr>
              <p:nvPr/>
            </p:nvCxnSpPr>
            <p:spPr>
              <a:xfrm>
                <a:off x="4184437" y="3295964"/>
                <a:ext cx="928997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CD6C65B-46C4-BE9D-24E4-99EAC2234F84}"/>
                  </a:ext>
                </a:extLst>
              </p:cNvPr>
              <p:cNvCxnSpPr>
                <a:cxnSpLocks/>
                <a:stCxn id="47" idx="6"/>
                <a:endCxn id="53" idx="2"/>
              </p:cNvCxnSpPr>
              <p:nvPr/>
            </p:nvCxnSpPr>
            <p:spPr>
              <a:xfrm>
                <a:off x="4184437" y="3295964"/>
                <a:ext cx="296019" cy="28299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8E47099-7013-0D1E-473F-95C1865202E1}"/>
                  </a:ext>
                </a:extLst>
              </p:cNvPr>
              <p:cNvCxnSpPr>
                <a:cxnSpLocks/>
                <a:stCxn id="47" idx="6"/>
                <a:endCxn id="55" idx="2"/>
              </p:cNvCxnSpPr>
              <p:nvPr/>
            </p:nvCxnSpPr>
            <p:spPr>
              <a:xfrm flipH="1">
                <a:off x="3847477" y="3295964"/>
                <a:ext cx="336960" cy="29022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893C4D80-10A9-1D26-32B1-20974F8EE59A}"/>
                  </a:ext>
                </a:extLst>
              </p:cNvPr>
              <p:cNvCxnSpPr>
                <a:cxnSpLocks/>
                <a:stCxn id="52" idx="6"/>
                <a:endCxn id="49" idx="2"/>
              </p:cNvCxnSpPr>
              <p:nvPr/>
            </p:nvCxnSpPr>
            <p:spPr>
              <a:xfrm flipH="1">
                <a:off x="5336853" y="3830665"/>
                <a:ext cx="409562" cy="269089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8944819-5CD4-6868-9F2F-5A629763A7DA}"/>
                  </a:ext>
                </a:extLst>
              </p:cNvPr>
              <p:cNvCxnSpPr>
                <a:cxnSpLocks/>
                <a:stCxn id="52" idx="6"/>
                <a:endCxn id="51" idx="2"/>
              </p:cNvCxnSpPr>
              <p:nvPr/>
            </p:nvCxnSpPr>
            <p:spPr>
              <a:xfrm flipH="1">
                <a:off x="4771335" y="3830665"/>
                <a:ext cx="975080" cy="271575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878AED9-6E4D-6534-8595-74FD5F656B34}"/>
                  </a:ext>
                </a:extLst>
              </p:cNvPr>
              <p:cNvCxnSpPr>
                <a:cxnSpLocks/>
                <a:stCxn id="52" idx="6"/>
                <a:endCxn id="50" idx="2"/>
              </p:cNvCxnSpPr>
              <p:nvPr/>
            </p:nvCxnSpPr>
            <p:spPr>
              <a:xfrm flipH="1">
                <a:off x="4184204" y="3830665"/>
                <a:ext cx="1562211" cy="2765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A97E2C32-A135-D73E-EF7B-274B60AA5F07}"/>
                  </a:ext>
                </a:extLst>
              </p:cNvPr>
              <p:cNvCxnSpPr>
                <a:cxnSpLocks/>
                <a:stCxn id="54" idx="6"/>
                <a:endCxn id="49" idx="2"/>
              </p:cNvCxnSpPr>
              <p:nvPr/>
            </p:nvCxnSpPr>
            <p:spPr>
              <a:xfrm>
                <a:off x="5113435" y="3845142"/>
                <a:ext cx="223418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7EF7736-06D2-F5EF-E471-B911C679A6A4}"/>
                  </a:ext>
                </a:extLst>
              </p:cNvPr>
              <p:cNvCxnSpPr>
                <a:cxnSpLocks/>
                <a:stCxn id="54" idx="6"/>
                <a:endCxn id="51" idx="2"/>
              </p:cNvCxnSpPr>
              <p:nvPr/>
            </p:nvCxnSpPr>
            <p:spPr>
              <a:xfrm flipH="1">
                <a:off x="4771335" y="3845142"/>
                <a:ext cx="342100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72030E8-18A3-6431-C28D-E315E63562E2}"/>
                  </a:ext>
                </a:extLst>
              </p:cNvPr>
              <p:cNvCxnSpPr>
                <a:cxnSpLocks/>
                <a:stCxn id="54" idx="6"/>
                <a:endCxn id="50" idx="2"/>
              </p:cNvCxnSpPr>
              <p:nvPr/>
            </p:nvCxnSpPr>
            <p:spPr>
              <a:xfrm flipH="1">
                <a:off x="4184204" y="3845142"/>
                <a:ext cx="929231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703943B6-BD86-634E-44EB-E8FEA3DA83C3}"/>
                  </a:ext>
                </a:extLst>
              </p:cNvPr>
              <p:cNvCxnSpPr>
                <a:cxnSpLocks/>
                <a:stCxn id="53" idx="6"/>
                <a:endCxn id="49" idx="2"/>
              </p:cNvCxnSpPr>
              <p:nvPr/>
            </p:nvCxnSpPr>
            <p:spPr>
              <a:xfrm>
                <a:off x="4480456" y="3837904"/>
                <a:ext cx="856397" cy="26185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8A3CF79-FB83-F335-DCF0-8B669DE7ACB6}"/>
                  </a:ext>
                </a:extLst>
              </p:cNvPr>
              <p:cNvCxnSpPr>
                <a:cxnSpLocks/>
                <a:stCxn id="53" idx="6"/>
                <a:endCxn id="51" idx="2"/>
              </p:cNvCxnSpPr>
              <p:nvPr/>
            </p:nvCxnSpPr>
            <p:spPr>
              <a:xfrm>
                <a:off x="4480456" y="3837904"/>
                <a:ext cx="290879" cy="264337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F263E1B-CFB4-2337-683A-9911A79949C8}"/>
                  </a:ext>
                </a:extLst>
              </p:cNvPr>
              <p:cNvCxnSpPr>
                <a:cxnSpLocks/>
                <a:stCxn id="53" idx="6"/>
                <a:endCxn id="50" idx="2"/>
              </p:cNvCxnSpPr>
              <p:nvPr/>
            </p:nvCxnSpPr>
            <p:spPr>
              <a:xfrm flipH="1">
                <a:off x="4184204" y="3837904"/>
                <a:ext cx="296252" cy="2692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F9AB6E3E-C457-748B-3C33-29559F3BF520}"/>
                  </a:ext>
                </a:extLst>
              </p:cNvPr>
              <p:cNvCxnSpPr>
                <a:cxnSpLocks/>
                <a:stCxn id="55" idx="6"/>
                <a:endCxn id="49" idx="2"/>
              </p:cNvCxnSpPr>
              <p:nvPr/>
            </p:nvCxnSpPr>
            <p:spPr>
              <a:xfrm>
                <a:off x="3847477" y="3845142"/>
                <a:ext cx="1489376" cy="254612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D2535B0-E267-13AB-9B52-5A1C9785F3F3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>
                <a:off x="3847477" y="3845142"/>
                <a:ext cx="923858" cy="257098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DD3C4B88-9631-0106-EA08-23D86FD63163}"/>
                  </a:ext>
                </a:extLst>
              </p:cNvPr>
              <p:cNvCxnSpPr>
                <a:cxnSpLocks/>
                <a:stCxn id="55" idx="6"/>
                <a:endCxn id="50" idx="2"/>
              </p:cNvCxnSpPr>
              <p:nvPr/>
            </p:nvCxnSpPr>
            <p:spPr>
              <a:xfrm>
                <a:off x="3847477" y="3845142"/>
                <a:ext cx="336727" cy="262060"/>
              </a:xfrm>
              <a:prstGeom prst="line">
                <a:avLst/>
              </a:prstGeom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77FE4D6-F85B-48C0-AEE0-1486A20CFD99}"/>
                </a:ext>
              </a:extLst>
            </p:cNvPr>
            <p:cNvSpPr txBox="1"/>
            <p:nvPr/>
          </p:nvSpPr>
          <p:spPr>
            <a:xfrm>
              <a:off x="3385604" y="3467582"/>
              <a:ext cx="2091561" cy="45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Object Detector</a:t>
              </a:r>
              <a:endParaRPr kumimoji="1" lang="ja-JP" altLang="en-US" sz="2000"/>
            </a:p>
          </p:txBody>
        </p:sp>
      </p:grp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87615E3B-92E4-5379-E889-87957B2CA6CA}"/>
              </a:ext>
            </a:extLst>
          </p:cNvPr>
          <p:cNvCxnSpPr>
            <a:cxnSpLocks/>
          </p:cNvCxnSpPr>
          <p:nvPr/>
        </p:nvCxnSpPr>
        <p:spPr>
          <a:xfrm flipV="1">
            <a:off x="2009068" y="3996200"/>
            <a:ext cx="1465878" cy="15133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6182C401-79BF-EE24-C160-870255DB06FC}"/>
              </a:ext>
            </a:extLst>
          </p:cNvPr>
          <p:cNvSpPr txBox="1"/>
          <p:nvPr/>
        </p:nvSpPr>
        <p:spPr>
          <a:xfrm>
            <a:off x="0" y="4360565"/>
            <a:ext cx="282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/>
              <a:t>Bounding Box Prediction</a:t>
            </a:r>
            <a:endParaRPr kumimoji="1" lang="ja-JP" altLang="en-US" sz="2000"/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BF274E5D-68E9-9051-1177-14C1E9D4BF1B}"/>
              </a:ext>
            </a:extLst>
          </p:cNvPr>
          <p:cNvSpPr txBox="1"/>
          <p:nvPr/>
        </p:nvSpPr>
        <p:spPr>
          <a:xfrm>
            <a:off x="4970811" y="3805591"/>
            <a:ext cx="14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Matching</a:t>
            </a:r>
            <a:endParaRPr kumimoji="1" lang="ja-JP" altLang="en-US" sz="2000"/>
          </a:p>
        </p:txBody>
      </p:sp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EAE131D8-B42F-3A51-4BDC-5E79626E914E}"/>
              </a:ext>
            </a:extLst>
          </p:cNvPr>
          <p:cNvGrpSpPr/>
          <p:nvPr/>
        </p:nvGrpSpPr>
        <p:grpSpPr>
          <a:xfrm>
            <a:off x="3733369" y="3866285"/>
            <a:ext cx="3816837" cy="450113"/>
            <a:chOff x="4622596" y="3125382"/>
            <a:chExt cx="4326475" cy="510214"/>
          </a:xfrm>
        </p:grpSpPr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EE883C1E-0EDA-EED0-A5B4-C0E1C9E2C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1071" y="3131597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61CB74DF-09FC-8092-50A1-B9F8BB86B194}"/>
                </a:ext>
              </a:extLst>
            </p:cNvPr>
            <p:cNvCxnSpPr>
              <a:cxnSpLocks/>
            </p:cNvCxnSpPr>
            <p:nvPr/>
          </p:nvCxnSpPr>
          <p:spPr>
            <a:xfrm>
              <a:off x="4622596" y="3125382"/>
              <a:ext cx="1728000" cy="50399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グループ化 184">
            <a:extLst>
              <a:ext uri="{FF2B5EF4-FFF2-40B4-BE49-F238E27FC236}">
                <a16:creationId xmlns:a16="http://schemas.microsoft.com/office/drawing/2014/main" id="{92D077BB-F147-B967-5FF1-4F573EA47E60}"/>
              </a:ext>
            </a:extLst>
          </p:cNvPr>
          <p:cNvGrpSpPr/>
          <p:nvPr/>
        </p:nvGrpSpPr>
        <p:grpSpPr>
          <a:xfrm>
            <a:off x="9999043" y="5242645"/>
            <a:ext cx="1205780" cy="1205780"/>
            <a:chOff x="9520065" y="4739679"/>
            <a:chExt cx="1366780" cy="1366780"/>
          </a:xfrm>
        </p:grpSpPr>
        <p:sp>
          <p:nvSpPr>
            <p:cNvPr id="181" name="円/楕円 180">
              <a:extLst>
                <a:ext uri="{FF2B5EF4-FFF2-40B4-BE49-F238E27FC236}">
                  <a16:creationId xmlns:a16="http://schemas.microsoft.com/office/drawing/2014/main" id="{7B93E48B-A1AA-7475-9288-BD33EE26FCA5}"/>
                </a:ext>
              </a:extLst>
            </p:cNvPr>
            <p:cNvSpPr/>
            <p:nvPr/>
          </p:nvSpPr>
          <p:spPr>
            <a:xfrm>
              <a:off x="9662836" y="5471766"/>
              <a:ext cx="359476" cy="3594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円/楕円 181">
              <a:extLst>
                <a:ext uri="{FF2B5EF4-FFF2-40B4-BE49-F238E27FC236}">
                  <a16:creationId xmlns:a16="http://schemas.microsoft.com/office/drawing/2014/main" id="{CCE6DB8A-580D-EC42-3AE2-3530B2D60DEB}"/>
                </a:ext>
              </a:extLst>
            </p:cNvPr>
            <p:cNvSpPr/>
            <p:nvPr/>
          </p:nvSpPr>
          <p:spPr>
            <a:xfrm>
              <a:off x="10340569" y="4857019"/>
              <a:ext cx="370428" cy="3704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円/楕円 182">
              <a:extLst>
                <a:ext uri="{FF2B5EF4-FFF2-40B4-BE49-F238E27FC236}">
                  <a16:creationId xmlns:a16="http://schemas.microsoft.com/office/drawing/2014/main" id="{6A73A58F-0720-F6C8-5908-022FDB328D62}"/>
                </a:ext>
              </a:extLst>
            </p:cNvPr>
            <p:cNvSpPr/>
            <p:nvPr/>
          </p:nvSpPr>
          <p:spPr>
            <a:xfrm>
              <a:off x="10514800" y="5477230"/>
              <a:ext cx="272495" cy="2724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直方体 183">
              <a:extLst>
                <a:ext uri="{FF2B5EF4-FFF2-40B4-BE49-F238E27FC236}">
                  <a16:creationId xmlns:a16="http://schemas.microsoft.com/office/drawing/2014/main" id="{ED158C3E-AD97-0DBF-E671-C400827B5EB9}"/>
                </a:ext>
              </a:extLst>
            </p:cNvPr>
            <p:cNvSpPr/>
            <p:nvPr/>
          </p:nvSpPr>
          <p:spPr>
            <a:xfrm>
              <a:off x="9520065" y="4739679"/>
              <a:ext cx="1366780" cy="1366780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F5DB5D90-33D1-DF7D-05F2-4ADD89502990}"/>
              </a:ext>
            </a:extLst>
          </p:cNvPr>
          <p:cNvCxnSpPr>
            <a:cxnSpLocks/>
          </p:cNvCxnSpPr>
          <p:nvPr/>
        </p:nvCxnSpPr>
        <p:spPr>
          <a:xfrm>
            <a:off x="2101571" y="5888496"/>
            <a:ext cx="7373117" cy="2894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5DD03479-200C-C30C-DC4A-C20D890D6D10}"/>
              </a:ext>
            </a:extLst>
          </p:cNvPr>
          <p:cNvCxnSpPr>
            <a:cxnSpLocks/>
          </p:cNvCxnSpPr>
          <p:nvPr/>
        </p:nvCxnSpPr>
        <p:spPr>
          <a:xfrm>
            <a:off x="5639919" y="5322818"/>
            <a:ext cx="0" cy="4779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15CB2D41-045B-94EF-1F8B-CA796824B595}"/>
              </a:ext>
            </a:extLst>
          </p:cNvPr>
          <p:cNvSpPr txBox="1"/>
          <p:nvPr/>
        </p:nvSpPr>
        <p:spPr>
          <a:xfrm>
            <a:off x="5633081" y="5336723"/>
            <a:ext cx="2685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Observation Variables</a:t>
            </a:r>
            <a:endParaRPr kumimoji="1" lang="ja-JP" altLang="en-US" sz="2000"/>
          </a:p>
        </p:txBody>
      </p:sp>
      <p:pic>
        <p:nvPicPr>
          <p:cNvPr id="211" name="図 210">
            <a:extLst>
              <a:ext uri="{FF2B5EF4-FFF2-40B4-BE49-F238E27FC236}">
                <a16:creationId xmlns:a16="http://schemas.microsoft.com/office/drawing/2014/main" id="{575F0826-0E76-5CED-9E54-B30A33BCB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41" y="892992"/>
            <a:ext cx="2127762" cy="212776"/>
          </a:xfrm>
          <a:prstGeom prst="rect">
            <a:avLst/>
          </a:prstGeom>
        </p:spPr>
      </p:pic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A8DE4856-245A-8D61-EC26-5F29EA671171}"/>
              </a:ext>
            </a:extLst>
          </p:cNvPr>
          <p:cNvSpPr txBox="1"/>
          <p:nvPr/>
        </p:nvSpPr>
        <p:spPr>
          <a:xfrm>
            <a:off x="8885815" y="1852485"/>
            <a:ext cx="31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(1) Object Detection</a:t>
            </a:r>
            <a:endParaRPr kumimoji="1" lang="ja-JP" altLang="en-US" sz="2800" b="1"/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7A84F2D2-F645-5D70-D171-85E4BA7C211C}"/>
              </a:ext>
            </a:extLst>
          </p:cNvPr>
          <p:cNvSpPr txBox="1"/>
          <p:nvPr/>
        </p:nvSpPr>
        <p:spPr>
          <a:xfrm>
            <a:off x="8104335" y="3853687"/>
            <a:ext cx="315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(2) Re-Identification</a:t>
            </a:r>
            <a:endParaRPr kumimoji="1" lang="ja-JP" altLang="en-US" sz="2800" b="1"/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061EA1B4-C3C3-F864-B479-E6F086BC27C7}"/>
              </a:ext>
            </a:extLst>
          </p:cNvPr>
          <p:cNvSpPr txBox="1"/>
          <p:nvPr/>
        </p:nvSpPr>
        <p:spPr>
          <a:xfrm>
            <a:off x="7334524" y="4729637"/>
            <a:ext cx="3113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(3) State Estimation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407653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8AF9A12-EEBA-7DC8-D8FC-646B2A9E5107}"/>
              </a:ext>
            </a:extLst>
          </p:cNvPr>
          <p:cNvGrpSpPr/>
          <p:nvPr/>
        </p:nvGrpSpPr>
        <p:grpSpPr>
          <a:xfrm>
            <a:off x="941274" y="367872"/>
            <a:ext cx="10309451" cy="6122256"/>
            <a:chOff x="171672" y="437122"/>
            <a:chExt cx="10309451" cy="6122256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43989FDE-37DC-798B-39C8-5FD35F921A17}"/>
                </a:ext>
              </a:extLst>
            </p:cNvPr>
            <p:cNvGrpSpPr/>
            <p:nvPr/>
          </p:nvGrpSpPr>
          <p:grpSpPr>
            <a:xfrm>
              <a:off x="1710876" y="1007269"/>
              <a:ext cx="8770247" cy="1971655"/>
              <a:chOff x="1195388" y="1007269"/>
              <a:chExt cx="10336212" cy="2323702"/>
            </a:xfrm>
          </p:grpSpPr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7A8B481A-48E1-8E1F-99FB-BB843214A5F1}"/>
                  </a:ext>
                </a:extLst>
              </p:cNvPr>
              <p:cNvSpPr/>
              <p:nvPr/>
            </p:nvSpPr>
            <p:spPr>
              <a:xfrm>
                <a:off x="9694070" y="1584589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92ABD27-8CB2-0299-5D6F-98AD08EDA125}"/>
                  </a:ext>
                </a:extLst>
              </p:cNvPr>
              <p:cNvSpPr/>
              <p:nvPr/>
            </p:nvSpPr>
            <p:spPr>
              <a:xfrm>
                <a:off x="5784057" y="16263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831D6B2D-B533-81E0-B306-4CBA06E918A4}"/>
                  </a:ext>
                </a:extLst>
              </p:cNvPr>
              <p:cNvSpPr/>
              <p:nvPr/>
            </p:nvSpPr>
            <p:spPr>
              <a:xfrm>
                <a:off x="1195388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503566E5-4F33-3104-D32B-B4D9B66E371A}"/>
                  </a:ext>
                </a:extLst>
              </p:cNvPr>
              <p:cNvSpPr/>
              <p:nvPr/>
            </p:nvSpPr>
            <p:spPr>
              <a:xfrm>
                <a:off x="1195388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CEF76C6-FE04-9CF8-5FCB-2F3AFB827459}"/>
                  </a:ext>
                </a:extLst>
              </p:cNvPr>
              <p:cNvSpPr/>
              <p:nvPr/>
            </p:nvSpPr>
            <p:spPr>
              <a:xfrm>
                <a:off x="1195388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8E6DF18-6F24-59B0-3BDE-258A80F7C2CA}"/>
                  </a:ext>
                </a:extLst>
              </p:cNvPr>
              <p:cNvSpPr/>
              <p:nvPr/>
            </p:nvSpPr>
            <p:spPr>
              <a:xfrm>
                <a:off x="1195388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8F5A28B-88CD-03EC-9C41-C4CC95C6E750}"/>
                  </a:ext>
                </a:extLst>
              </p:cNvPr>
              <p:cNvSpPr/>
              <p:nvPr/>
            </p:nvSpPr>
            <p:spPr>
              <a:xfrm>
                <a:off x="1195388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AED351-66CD-41E5-D8B5-438AC2A1EAE5}"/>
                  </a:ext>
                </a:extLst>
              </p:cNvPr>
              <p:cNvSpPr/>
              <p:nvPr/>
            </p:nvSpPr>
            <p:spPr>
              <a:xfrm>
                <a:off x="1195388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F9848C00-1F17-EAB3-5245-1D63B2E47E46}"/>
                  </a:ext>
                </a:extLst>
              </p:cNvPr>
              <p:cNvSpPr/>
              <p:nvPr/>
            </p:nvSpPr>
            <p:spPr>
              <a:xfrm>
                <a:off x="1195388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102D83-D55C-15BC-39D5-3F7E8B269114}"/>
                  </a:ext>
                </a:extLst>
              </p:cNvPr>
              <p:cNvSpPr/>
              <p:nvPr/>
            </p:nvSpPr>
            <p:spPr>
              <a:xfrm>
                <a:off x="1195388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1385E33B-E115-6CBF-BFAD-E457BD62AF97}"/>
                  </a:ext>
                </a:extLst>
              </p:cNvPr>
              <p:cNvSpPr/>
              <p:nvPr/>
            </p:nvSpPr>
            <p:spPr>
              <a:xfrm>
                <a:off x="1195388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C45CE63-C220-26B1-DD68-69EADDA3EF55}"/>
                  </a:ext>
                </a:extLst>
              </p:cNvPr>
              <p:cNvSpPr/>
              <p:nvPr/>
            </p:nvSpPr>
            <p:spPr>
              <a:xfrm>
                <a:off x="1195388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A00B9D-5723-CE2E-101A-5AF8A658AEEE}"/>
                  </a:ext>
                </a:extLst>
              </p:cNvPr>
              <p:cNvSpPr/>
              <p:nvPr/>
            </p:nvSpPr>
            <p:spPr>
              <a:xfrm>
                <a:off x="5105401" y="1042988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B742E8E-4CBB-3AC1-ABAA-F94C1F145776}"/>
                  </a:ext>
                </a:extLst>
              </p:cNvPr>
              <p:cNvSpPr/>
              <p:nvPr/>
            </p:nvSpPr>
            <p:spPr>
              <a:xfrm>
                <a:off x="5105401" y="148219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EEA378E5-8648-E74D-6BAA-A1C609707E27}"/>
                  </a:ext>
                </a:extLst>
              </p:cNvPr>
              <p:cNvSpPr/>
              <p:nvPr/>
            </p:nvSpPr>
            <p:spPr>
              <a:xfrm>
                <a:off x="5105401" y="1701800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C3EE6A97-E2DF-CFCA-96F7-0D5E6E4B0364}"/>
                  </a:ext>
                </a:extLst>
              </p:cNvPr>
              <p:cNvSpPr/>
              <p:nvPr/>
            </p:nvSpPr>
            <p:spPr>
              <a:xfrm>
                <a:off x="5105401" y="1921404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2CF0867-155E-8C96-F20D-C5ADC5E88CC5}"/>
                  </a:ext>
                </a:extLst>
              </p:cNvPr>
              <p:cNvSpPr/>
              <p:nvPr/>
            </p:nvSpPr>
            <p:spPr>
              <a:xfrm>
                <a:off x="5105401" y="2141008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26F175C5-8DE9-055F-9A8C-A708D498800C}"/>
                  </a:ext>
                </a:extLst>
              </p:cNvPr>
              <p:cNvSpPr/>
              <p:nvPr/>
            </p:nvSpPr>
            <p:spPr>
              <a:xfrm>
                <a:off x="5105401" y="236061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327DEC09-9BEA-3B4D-21B3-232ED01C0E17}"/>
                  </a:ext>
                </a:extLst>
              </p:cNvPr>
              <p:cNvSpPr/>
              <p:nvPr/>
            </p:nvSpPr>
            <p:spPr>
              <a:xfrm>
                <a:off x="5105401" y="2580216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6CC5192-1559-A01E-43EF-5BAF79FED1DA}"/>
                  </a:ext>
                </a:extLst>
              </p:cNvPr>
              <p:cNvSpPr/>
              <p:nvPr/>
            </p:nvSpPr>
            <p:spPr>
              <a:xfrm>
                <a:off x="5105401" y="2799820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86E981B-595C-D9F8-31F2-54D73F94043A}"/>
                  </a:ext>
                </a:extLst>
              </p:cNvPr>
              <p:cNvSpPr/>
              <p:nvPr/>
            </p:nvSpPr>
            <p:spPr>
              <a:xfrm>
                <a:off x="5105401" y="3019426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AE48B27A-E06B-C52D-5B12-ABA74EDD8F62}"/>
                  </a:ext>
                </a:extLst>
              </p:cNvPr>
              <p:cNvSpPr/>
              <p:nvPr/>
            </p:nvSpPr>
            <p:spPr>
              <a:xfrm>
                <a:off x="5105401" y="1262592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7D31C0B-6FAA-8722-4990-62ABDD94C77C}"/>
                  </a:ext>
                </a:extLst>
              </p:cNvPr>
              <p:cNvSpPr/>
              <p:nvPr/>
            </p:nvSpPr>
            <p:spPr>
              <a:xfrm>
                <a:off x="9015414" y="100726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D6549C1-B459-B390-743A-600BBE642E0F}"/>
                  </a:ext>
                </a:extLst>
              </p:cNvPr>
              <p:cNvSpPr/>
              <p:nvPr/>
            </p:nvSpPr>
            <p:spPr>
              <a:xfrm>
                <a:off x="9015414" y="144647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4E384C4-4ED8-1F8B-6998-ABFECDD12FBA}"/>
                  </a:ext>
                </a:extLst>
              </p:cNvPr>
              <p:cNvSpPr/>
              <p:nvPr/>
            </p:nvSpPr>
            <p:spPr>
              <a:xfrm>
                <a:off x="9015414" y="166608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3B4B5CE5-C5F8-24F8-C27E-42ECA9C59E39}"/>
                  </a:ext>
                </a:extLst>
              </p:cNvPr>
              <p:cNvSpPr/>
              <p:nvPr/>
            </p:nvSpPr>
            <p:spPr>
              <a:xfrm>
                <a:off x="9015414" y="188568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F5FF4C6-99BA-3E4C-6AD7-33E113D1168C}"/>
                  </a:ext>
                </a:extLst>
              </p:cNvPr>
              <p:cNvSpPr/>
              <p:nvPr/>
            </p:nvSpPr>
            <p:spPr>
              <a:xfrm>
                <a:off x="9015414" y="210528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EC0C1CDD-D5CD-3EB1-1FA6-51142FE385BD}"/>
                  </a:ext>
                </a:extLst>
              </p:cNvPr>
              <p:cNvSpPr/>
              <p:nvPr/>
            </p:nvSpPr>
            <p:spPr>
              <a:xfrm>
                <a:off x="9015414" y="2324893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C65285E0-7DCB-727B-E400-B659024893BC}"/>
                  </a:ext>
                </a:extLst>
              </p:cNvPr>
              <p:cNvSpPr/>
              <p:nvPr/>
            </p:nvSpPr>
            <p:spPr>
              <a:xfrm>
                <a:off x="9015414" y="2544497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6F89793C-C421-2A78-9E00-AC6C9CBC54CD}"/>
                  </a:ext>
                </a:extLst>
              </p:cNvPr>
              <p:cNvSpPr/>
              <p:nvPr/>
            </p:nvSpPr>
            <p:spPr>
              <a:xfrm>
                <a:off x="9015414" y="276410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6FC7CF3-1E3E-31CB-BB4B-7CFEAA8983C9}"/>
                  </a:ext>
                </a:extLst>
              </p:cNvPr>
              <p:cNvSpPr/>
              <p:nvPr/>
            </p:nvSpPr>
            <p:spPr>
              <a:xfrm>
                <a:off x="9015414" y="298370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C8D5DBF2-4345-2560-1D9D-ABFE7EAD17A4}"/>
                  </a:ext>
                </a:extLst>
              </p:cNvPr>
              <p:cNvSpPr/>
              <p:nvPr/>
            </p:nvSpPr>
            <p:spPr>
              <a:xfrm>
                <a:off x="9015414" y="122687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9C2FF4D3-9508-ACEC-9D06-C18243794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118692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矢印コネクタ 75">
                <a:extLst>
                  <a:ext uri="{FF2B5EF4-FFF2-40B4-BE49-F238E27FC236}">
                    <a16:creationId xmlns:a16="http://schemas.microsoft.com/office/drawing/2014/main" id="{00DBB911-35E0-D48F-6FD0-1DAF3B300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270787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矢印コネクタ 76">
                <a:extLst>
                  <a:ext uri="{FF2B5EF4-FFF2-40B4-BE49-F238E27FC236}">
                    <a16:creationId xmlns:a16="http://schemas.microsoft.com/office/drawing/2014/main" id="{352BEB87-FF12-8BCF-4449-F7673E590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2058589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319927D-6D1B-A107-28B9-DDF27C849789}"/>
                </a:ext>
              </a:extLst>
            </p:cNvPr>
            <p:cNvGrpSpPr/>
            <p:nvPr/>
          </p:nvGrpSpPr>
          <p:grpSpPr>
            <a:xfrm>
              <a:off x="1710876" y="4042968"/>
              <a:ext cx="8770247" cy="2001963"/>
              <a:chOff x="1195388" y="4042968"/>
              <a:chExt cx="10336212" cy="2359422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078346B9-B542-6356-29E0-7CBF8834F616}"/>
                  </a:ext>
                </a:extLst>
              </p:cNvPr>
              <p:cNvSpPr/>
              <p:nvPr/>
            </p:nvSpPr>
            <p:spPr>
              <a:xfrm>
                <a:off x="5784057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C6F0A99-8AE6-834E-1690-1BAEFA331BE2}"/>
                  </a:ext>
                </a:extLst>
              </p:cNvPr>
              <p:cNvSpPr/>
              <p:nvPr/>
            </p:nvSpPr>
            <p:spPr>
              <a:xfrm>
                <a:off x="9694070" y="4918604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E793B61-A2E6-EC03-6C8A-1A4408F24EBD}"/>
                  </a:ext>
                </a:extLst>
              </p:cNvPr>
              <p:cNvSpPr/>
              <p:nvPr/>
            </p:nvSpPr>
            <p:spPr>
              <a:xfrm>
                <a:off x="5105401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1EEC4715-D459-5001-076B-DF1B8516A6C1}"/>
                  </a:ext>
                </a:extLst>
              </p:cNvPr>
              <p:cNvSpPr/>
              <p:nvPr/>
            </p:nvSpPr>
            <p:spPr>
              <a:xfrm>
                <a:off x="5105401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264AB9E-D5B0-7481-03AA-E9F41DE81670}"/>
                  </a:ext>
                </a:extLst>
              </p:cNvPr>
              <p:cNvSpPr/>
              <p:nvPr/>
            </p:nvSpPr>
            <p:spPr>
              <a:xfrm>
                <a:off x="5105401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426AF288-719B-E792-8875-0D19DBD8DECF}"/>
                  </a:ext>
                </a:extLst>
              </p:cNvPr>
              <p:cNvSpPr/>
              <p:nvPr/>
            </p:nvSpPr>
            <p:spPr>
              <a:xfrm>
                <a:off x="5105401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B7814453-6C27-BCCA-4B08-38B0BE8D7A4A}"/>
                  </a:ext>
                </a:extLst>
              </p:cNvPr>
              <p:cNvSpPr/>
              <p:nvPr/>
            </p:nvSpPr>
            <p:spPr>
              <a:xfrm>
                <a:off x="5105401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4D666A-AB32-0BD7-C29D-D01E42DF0C08}"/>
                  </a:ext>
                </a:extLst>
              </p:cNvPr>
              <p:cNvSpPr/>
              <p:nvPr/>
            </p:nvSpPr>
            <p:spPr>
              <a:xfrm>
                <a:off x="5105401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FFAAE9F-5FB3-585E-6682-824925456FCB}"/>
                  </a:ext>
                </a:extLst>
              </p:cNvPr>
              <p:cNvSpPr/>
              <p:nvPr/>
            </p:nvSpPr>
            <p:spPr>
              <a:xfrm>
                <a:off x="5105401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21C2AEC2-7EA0-5976-5A7A-D391F8F880FB}"/>
                  </a:ext>
                </a:extLst>
              </p:cNvPr>
              <p:cNvSpPr/>
              <p:nvPr/>
            </p:nvSpPr>
            <p:spPr>
              <a:xfrm>
                <a:off x="5105401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4005B61C-3C87-28D6-5818-34FCA860D4FA}"/>
                  </a:ext>
                </a:extLst>
              </p:cNvPr>
              <p:cNvSpPr/>
              <p:nvPr/>
            </p:nvSpPr>
            <p:spPr>
              <a:xfrm>
                <a:off x="5105401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507F53A3-0238-53B6-8F42-87A6DC6A3CF7}"/>
                  </a:ext>
                </a:extLst>
              </p:cNvPr>
              <p:cNvSpPr/>
              <p:nvPr/>
            </p:nvSpPr>
            <p:spPr>
              <a:xfrm>
                <a:off x="5105401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671F289-301A-B161-C2B9-BC25A88B216A}"/>
                  </a:ext>
                </a:extLst>
              </p:cNvPr>
              <p:cNvSpPr/>
              <p:nvPr/>
            </p:nvSpPr>
            <p:spPr>
              <a:xfrm>
                <a:off x="9015414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75BBEE39-DF7E-1D7B-DB97-CFCDE91B03D6}"/>
                  </a:ext>
                </a:extLst>
              </p:cNvPr>
              <p:cNvSpPr/>
              <p:nvPr/>
            </p:nvSpPr>
            <p:spPr>
              <a:xfrm>
                <a:off x="9015414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CFCE89BB-08F1-EE89-DF5D-5BE5D79E4611}"/>
                  </a:ext>
                </a:extLst>
              </p:cNvPr>
              <p:cNvSpPr/>
              <p:nvPr/>
            </p:nvSpPr>
            <p:spPr>
              <a:xfrm>
                <a:off x="9015414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C4ECB3AF-91C1-55D0-7501-2126B255530B}"/>
                  </a:ext>
                </a:extLst>
              </p:cNvPr>
              <p:cNvSpPr/>
              <p:nvPr/>
            </p:nvSpPr>
            <p:spPr>
              <a:xfrm>
                <a:off x="9015414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7BCBC06-C8C1-F012-918B-940780167848}"/>
                  </a:ext>
                </a:extLst>
              </p:cNvPr>
              <p:cNvSpPr/>
              <p:nvPr/>
            </p:nvSpPr>
            <p:spPr>
              <a:xfrm>
                <a:off x="9015414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20A15CF6-563F-76D3-3772-97301A8CC6B7}"/>
                  </a:ext>
                </a:extLst>
              </p:cNvPr>
              <p:cNvSpPr/>
              <p:nvPr/>
            </p:nvSpPr>
            <p:spPr>
              <a:xfrm>
                <a:off x="9015414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F25A2C6F-E9FE-211E-AF3E-5F2FDBC3053D}"/>
                  </a:ext>
                </a:extLst>
              </p:cNvPr>
              <p:cNvSpPr/>
              <p:nvPr/>
            </p:nvSpPr>
            <p:spPr>
              <a:xfrm>
                <a:off x="9015414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B2116097-0625-B803-5122-016A63D5EA7D}"/>
                  </a:ext>
                </a:extLst>
              </p:cNvPr>
              <p:cNvSpPr/>
              <p:nvPr/>
            </p:nvSpPr>
            <p:spPr>
              <a:xfrm>
                <a:off x="9015414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651043C3-9EBF-532E-9E7E-D88EB0EF7ABA}"/>
                  </a:ext>
                </a:extLst>
              </p:cNvPr>
              <p:cNvSpPr/>
              <p:nvPr/>
            </p:nvSpPr>
            <p:spPr>
              <a:xfrm>
                <a:off x="9015414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348C8A93-1CAA-0D86-66B3-2BFD72C31A09}"/>
                  </a:ext>
                </a:extLst>
              </p:cNvPr>
              <p:cNvSpPr/>
              <p:nvPr/>
            </p:nvSpPr>
            <p:spPr>
              <a:xfrm>
                <a:off x="9015414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686976F3-2D42-EC23-0209-172E1EF6D201}"/>
                  </a:ext>
                </a:extLst>
              </p:cNvPr>
              <p:cNvSpPr/>
              <p:nvPr/>
            </p:nvSpPr>
            <p:spPr>
              <a:xfrm>
                <a:off x="1195388" y="4354515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6E4CF2A1-AD53-C0EC-EFB8-7218627C3A76}"/>
                  </a:ext>
                </a:extLst>
              </p:cNvPr>
              <p:cNvSpPr/>
              <p:nvPr/>
            </p:nvSpPr>
            <p:spPr>
              <a:xfrm>
                <a:off x="1195388" y="479372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9349F68F-E0D0-881A-F758-6EDA343AC826}"/>
                  </a:ext>
                </a:extLst>
              </p:cNvPr>
              <p:cNvSpPr/>
              <p:nvPr/>
            </p:nvSpPr>
            <p:spPr>
              <a:xfrm>
                <a:off x="1195388" y="501332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4650830A-E2C8-3070-14EF-0E15F451FC4D}"/>
                  </a:ext>
                </a:extLst>
              </p:cNvPr>
              <p:cNvSpPr/>
              <p:nvPr/>
            </p:nvSpPr>
            <p:spPr>
              <a:xfrm>
                <a:off x="1195388" y="5232931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CD61BA42-DE5C-85A7-31F4-4CB44F47DC3D}"/>
                  </a:ext>
                </a:extLst>
              </p:cNvPr>
              <p:cNvSpPr/>
              <p:nvPr/>
            </p:nvSpPr>
            <p:spPr>
              <a:xfrm>
                <a:off x="1195388" y="5452535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923634C3-30CC-D269-EF05-D2E550DB2E0C}"/>
                  </a:ext>
                </a:extLst>
              </p:cNvPr>
              <p:cNvSpPr/>
              <p:nvPr/>
            </p:nvSpPr>
            <p:spPr>
              <a:xfrm>
                <a:off x="1195388" y="5672139"/>
                <a:ext cx="2271712" cy="71437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CB84AABE-3BCE-8F56-47BF-6FFF5C3221B3}"/>
                  </a:ext>
                </a:extLst>
              </p:cNvPr>
              <p:cNvSpPr/>
              <p:nvPr/>
            </p:nvSpPr>
            <p:spPr>
              <a:xfrm>
                <a:off x="1195388" y="5891743"/>
                <a:ext cx="2271712" cy="71437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B11F85EB-38F0-A44B-1B42-8B8A63BC7FA8}"/>
                  </a:ext>
                </a:extLst>
              </p:cNvPr>
              <p:cNvSpPr/>
              <p:nvPr/>
            </p:nvSpPr>
            <p:spPr>
              <a:xfrm>
                <a:off x="1195388" y="6111347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80E1F9-EC7E-DB93-A02A-7CEC0153D2DA}"/>
                  </a:ext>
                </a:extLst>
              </p:cNvPr>
              <p:cNvSpPr/>
              <p:nvPr/>
            </p:nvSpPr>
            <p:spPr>
              <a:xfrm>
                <a:off x="1195388" y="6330953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1E45FDDF-EC9F-5E88-3AFB-61F388B591E2}"/>
                  </a:ext>
                </a:extLst>
              </p:cNvPr>
              <p:cNvSpPr/>
              <p:nvPr/>
            </p:nvSpPr>
            <p:spPr>
              <a:xfrm>
                <a:off x="1195388" y="4574119"/>
                <a:ext cx="2271712" cy="71437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8" name="直線矢印コネクタ 77">
                <a:extLst>
                  <a:ext uri="{FF2B5EF4-FFF2-40B4-BE49-F238E27FC236}">
                    <a16:creationId xmlns:a16="http://schemas.microsoft.com/office/drawing/2014/main" id="{A0F03DC9-FBF1-EC94-75D5-1EDDC1307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000" y="539631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矢印コネクタ 78">
                <a:extLst>
                  <a:ext uri="{FF2B5EF4-FFF2-40B4-BE49-F238E27FC236}">
                    <a16:creationId xmlns:a16="http://schemas.microsoft.com/office/drawing/2014/main" id="{7E88FCB2-D288-CF6D-4515-0CFA316CF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300" y="4701780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矢印コネクタ 79">
                <a:extLst>
                  <a:ext uri="{FF2B5EF4-FFF2-40B4-BE49-F238E27FC236}">
                    <a16:creationId xmlns:a16="http://schemas.microsoft.com/office/drawing/2014/main" id="{67E2F100-0144-D86E-E188-9E33ABA34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1600" y="4042968"/>
                <a:ext cx="0" cy="623093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26FCCDC8-49B8-9C95-FA58-ACC9BBEACF00}"/>
                </a:ext>
              </a:extLst>
            </p:cNvPr>
            <p:cNvSpPr txBox="1"/>
            <p:nvPr/>
          </p:nvSpPr>
          <p:spPr>
            <a:xfrm>
              <a:off x="171672" y="437122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FF0000"/>
                  </a:solidFill>
                </a:rPr>
                <a:t>Good Case</a:t>
              </a:r>
              <a:endParaRPr kumimoji="1" lang="ja-JP" altLang="en-US" sz="2400" b="1" u="sng">
                <a:solidFill>
                  <a:srgbClr val="FF0000"/>
                </a:solidFill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61F4C7-A246-F5FF-F88F-DFDCEEF11EC0}"/>
                </a:ext>
              </a:extLst>
            </p:cNvPr>
            <p:cNvSpPr txBox="1"/>
            <p:nvPr/>
          </p:nvSpPr>
          <p:spPr>
            <a:xfrm>
              <a:off x="271860" y="3703813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u="sng" dirty="0">
                  <a:solidFill>
                    <a:srgbClr val="0070C0"/>
                  </a:solidFill>
                </a:rPr>
                <a:t>Bad Case</a:t>
              </a:r>
              <a:endParaRPr kumimoji="1" lang="ja-JP" altLang="en-US" sz="2400" b="1" u="sng">
                <a:solidFill>
                  <a:srgbClr val="0070C0"/>
                </a:solidFill>
              </a:endParaRPr>
            </a:p>
          </p:txBody>
        </p:sp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6F029BC7-394C-4885-3CBA-07BBFDB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667954"/>
              <a:ext cx="890754" cy="22930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A22DEB80-F7BF-4147-625A-FCA5B964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323" y="667954"/>
              <a:ext cx="1419915" cy="246942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E8B3021B-74F1-6E48-EDB0-52B28F4D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69" y="3934645"/>
              <a:ext cx="890754" cy="22930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942DC1F-D583-3675-4685-818642F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958" y="650315"/>
              <a:ext cx="1419915" cy="246942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D145571F-2E0D-E498-282E-8088D648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6903" y="3940094"/>
              <a:ext cx="890754" cy="229303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0429F465-56F2-FD2B-861E-641D00C4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4538" y="3934645"/>
              <a:ext cx="890754" cy="229303"/>
            </a:xfrm>
            <a:prstGeom prst="rect">
              <a:avLst/>
            </a:prstGeom>
          </p:spPr>
        </p:pic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9036FF8A-938E-F201-40A7-AD1DB7B535C1}"/>
                </a:ext>
              </a:extLst>
            </p:cNvPr>
            <p:cNvSpPr txBox="1"/>
            <p:nvPr/>
          </p:nvSpPr>
          <p:spPr>
            <a:xfrm>
              <a:off x="5214663" y="291790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76070CB0-C4D8-97A7-171D-7E4FCDC75B65}"/>
                </a:ext>
              </a:extLst>
            </p:cNvPr>
            <p:cNvSpPr txBox="1"/>
            <p:nvPr/>
          </p:nvSpPr>
          <p:spPr>
            <a:xfrm>
              <a:off x="5318383" y="61900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Object is born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0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CD8CFBC7-C32C-D60C-DF53-9859C4972A77}"/>
              </a:ext>
            </a:extLst>
          </p:cNvPr>
          <p:cNvGrpSpPr/>
          <p:nvPr/>
        </p:nvGrpSpPr>
        <p:grpSpPr>
          <a:xfrm>
            <a:off x="1070471" y="429632"/>
            <a:ext cx="10003901" cy="6029514"/>
            <a:chOff x="533469" y="429632"/>
            <a:chExt cx="10003901" cy="60295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AC59C57-F256-6E67-647D-524619362C4B}"/>
                </a:ext>
              </a:extLst>
            </p:cNvPr>
            <p:cNvGrpSpPr/>
            <p:nvPr/>
          </p:nvGrpSpPr>
          <p:grpSpPr>
            <a:xfrm>
              <a:off x="8690163" y="3934310"/>
              <a:ext cx="1715678" cy="1916535"/>
              <a:chOff x="7520901" y="2526046"/>
              <a:chExt cx="1715678" cy="1916535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4628CD05-757C-DB4C-F07C-6693A06E2D04}"/>
                  </a:ext>
                </a:extLst>
              </p:cNvPr>
              <p:cNvGrpSpPr/>
              <p:nvPr/>
            </p:nvGrpSpPr>
            <p:grpSpPr>
              <a:xfrm>
                <a:off x="7520901" y="4037229"/>
                <a:ext cx="1715678" cy="405352"/>
                <a:chOff x="7588189" y="4787480"/>
                <a:chExt cx="1715678" cy="405352"/>
              </a:xfrm>
            </p:grpSpPr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848083EB-824C-CDA0-BE2D-8FFF3751117F}"/>
                    </a:ext>
                  </a:extLst>
                </p:cNvPr>
                <p:cNvSpPr/>
                <p:nvPr/>
              </p:nvSpPr>
              <p:spPr>
                <a:xfrm>
                  <a:off x="7588189" y="4787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BF4AE294-EBBA-DCFF-0BF1-524DCCF434B4}"/>
                    </a:ext>
                  </a:extLst>
                </p:cNvPr>
                <p:cNvSpPr/>
                <p:nvPr/>
              </p:nvSpPr>
              <p:spPr>
                <a:xfrm>
                  <a:off x="9008442" y="484063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1333C698-7B95-74E8-6CC1-3812C82AD42E}"/>
                    </a:ext>
                  </a:extLst>
                </p:cNvPr>
                <p:cNvSpPr/>
                <p:nvPr/>
              </p:nvSpPr>
              <p:spPr>
                <a:xfrm>
                  <a:off x="7800782" y="499015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42F09D2C-829C-C506-8B0A-8128726591B8}"/>
                  </a:ext>
                </a:extLst>
              </p:cNvPr>
              <p:cNvGrpSpPr/>
              <p:nvPr/>
            </p:nvGrpSpPr>
            <p:grpSpPr>
              <a:xfrm>
                <a:off x="7520901" y="3785366"/>
                <a:ext cx="1715678" cy="405352"/>
                <a:chOff x="7622995" y="4237601"/>
                <a:chExt cx="1715678" cy="405352"/>
              </a:xfrm>
            </p:grpSpPr>
            <p:sp>
              <p:nvSpPr>
                <p:cNvPr id="26" name="平行四辺形 25">
                  <a:extLst>
                    <a:ext uri="{FF2B5EF4-FFF2-40B4-BE49-F238E27FC236}">
                      <a16:creationId xmlns:a16="http://schemas.microsoft.com/office/drawing/2014/main" id="{F4A819C1-651B-2D82-CF06-526B95A3C6F9}"/>
                    </a:ext>
                  </a:extLst>
                </p:cNvPr>
                <p:cNvSpPr/>
                <p:nvPr/>
              </p:nvSpPr>
              <p:spPr>
                <a:xfrm>
                  <a:off x="7622995" y="4237601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930E8AFA-5C34-4714-2086-A0651B640180}"/>
                    </a:ext>
                  </a:extLst>
                </p:cNvPr>
                <p:cNvSpPr/>
                <p:nvPr/>
              </p:nvSpPr>
              <p:spPr>
                <a:xfrm>
                  <a:off x="9043248" y="4290760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81493B93-A33C-F48A-4128-089D2D5DB8A4}"/>
                    </a:ext>
                  </a:extLst>
                </p:cNvPr>
                <p:cNvSpPr/>
                <p:nvPr/>
              </p:nvSpPr>
              <p:spPr>
                <a:xfrm>
                  <a:off x="7835588" y="4440277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9185223C-79FB-75DA-0920-56C2ED772601}"/>
                    </a:ext>
                  </a:extLst>
                </p:cNvPr>
                <p:cNvSpPr/>
                <p:nvPr/>
              </p:nvSpPr>
              <p:spPr>
                <a:xfrm>
                  <a:off x="8480834" y="4418426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FDF36371-4284-0995-FC7D-EC1A6EDFA2E3}"/>
                  </a:ext>
                </a:extLst>
              </p:cNvPr>
              <p:cNvGrpSpPr/>
              <p:nvPr/>
            </p:nvGrpSpPr>
            <p:grpSpPr>
              <a:xfrm>
                <a:off x="7520901" y="3533502"/>
                <a:ext cx="1715678" cy="405352"/>
                <a:chOff x="7622995" y="3687720"/>
                <a:chExt cx="1715678" cy="405352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45DD13A9-42E8-E841-1936-B0F7EED11B50}"/>
                    </a:ext>
                  </a:extLst>
                </p:cNvPr>
                <p:cNvSpPr/>
                <p:nvPr/>
              </p:nvSpPr>
              <p:spPr>
                <a:xfrm>
                  <a:off x="7622995" y="368772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C2239741-7103-C900-EBC9-2186ED7B216E}"/>
                    </a:ext>
                  </a:extLst>
                </p:cNvPr>
                <p:cNvSpPr/>
                <p:nvPr/>
              </p:nvSpPr>
              <p:spPr>
                <a:xfrm>
                  <a:off x="9043248" y="374087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3F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平行四辺形 23">
                  <a:extLst>
                    <a:ext uri="{FF2B5EF4-FFF2-40B4-BE49-F238E27FC236}">
                      <a16:creationId xmlns:a16="http://schemas.microsoft.com/office/drawing/2014/main" id="{6E19F3CB-1FF6-9D08-5FD9-AE0A6EE147C9}"/>
                    </a:ext>
                  </a:extLst>
                </p:cNvPr>
                <p:cNvSpPr/>
                <p:nvPr/>
              </p:nvSpPr>
              <p:spPr>
                <a:xfrm>
                  <a:off x="8480834" y="386854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平行四辺形 24">
                  <a:extLst>
                    <a:ext uri="{FF2B5EF4-FFF2-40B4-BE49-F238E27FC236}">
                      <a16:creationId xmlns:a16="http://schemas.microsoft.com/office/drawing/2014/main" id="{B1EBB1BA-CC7A-A9D4-2636-D5798D38E2C9}"/>
                    </a:ext>
                  </a:extLst>
                </p:cNvPr>
                <p:cNvSpPr/>
                <p:nvPr/>
              </p:nvSpPr>
              <p:spPr>
                <a:xfrm>
                  <a:off x="8339911" y="371399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98BB7657-C75A-F60B-DBF5-BA96BE52A2BF}"/>
                  </a:ext>
                </a:extLst>
              </p:cNvPr>
              <p:cNvGrpSpPr/>
              <p:nvPr/>
            </p:nvGrpSpPr>
            <p:grpSpPr>
              <a:xfrm>
                <a:off x="7520901" y="3281638"/>
                <a:ext cx="1715678" cy="405352"/>
                <a:chOff x="7622995" y="3137839"/>
                <a:chExt cx="1715678" cy="405352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47DC3B42-D871-0D8C-F25C-1D593DA39776}"/>
                    </a:ext>
                  </a:extLst>
                </p:cNvPr>
                <p:cNvSpPr/>
                <p:nvPr/>
              </p:nvSpPr>
              <p:spPr>
                <a:xfrm>
                  <a:off x="7622995" y="3137839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AC1D0E51-C9E7-FA1B-1F11-8657B0E24B2C}"/>
                    </a:ext>
                  </a:extLst>
                </p:cNvPr>
                <p:cNvSpPr/>
                <p:nvPr/>
              </p:nvSpPr>
              <p:spPr>
                <a:xfrm>
                  <a:off x="8480834" y="3318664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8C30A348-66BB-F22A-501D-9D196957173B}"/>
                    </a:ext>
                  </a:extLst>
                </p:cNvPr>
                <p:cNvSpPr/>
                <p:nvPr/>
              </p:nvSpPr>
              <p:spPr>
                <a:xfrm>
                  <a:off x="8339911" y="3164113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99D39A68-EEBC-79BE-EDC0-1CEF6FBA5658}"/>
                  </a:ext>
                </a:extLst>
              </p:cNvPr>
              <p:cNvGrpSpPr/>
              <p:nvPr/>
            </p:nvGrpSpPr>
            <p:grpSpPr>
              <a:xfrm>
                <a:off x="7520901" y="3029774"/>
                <a:ext cx="1715678" cy="405352"/>
                <a:chOff x="7622995" y="2587958"/>
                <a:chExt cx="1715678" cy="405352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A3059D30-CF99-360B-7956-A5C249F2D781}"/>
                    </a:ext>
                  </a:extLst>
                </p:cNvPr>
                <p:cNvSpPr/>
                <p:nvPr/>
              </p:nvSpPr>
              <p:spPr>
                <a:xfrm>
                  <a:off x="7622995" y="258795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1DACF776-82D1-4B97-C945-DC53FE5363BB}"/>
                    </a:ext>
                  </a:extLst>
                </p:cNvPr>
                <p:cNvSpPr/>
                <p:nvPr/>
              </p:nvSpPr>
              <p:spPr>
                <a:xfrm>
                  <a:off x="8519254" y="276878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平行四辺形 17">
                  <a:extLst>
                    <a:ext uri="{FF2B5EF4-FFF2-40B4-BE49-F238E27FC236}">
                      <a16:creationId xmlns:a16="http://schemas.microsoft.com/office/drawing/2014/main" id="{876799DA-CF28-2FBD-ABA3-B6F97CE80E6B}"/>
                    </a:ext>
                  </a:extLst>
                </p:cNvPr>
                <p:cNvSpPr/>
                <p:nvPr/>
              </p:nvSpPr>
              <p:spPr>
                <a:xfrm>
                  <a:off x="8297649" y="262960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A16312F-EB32-8821-122A-557FC497E2BC}"/>
                  </a:ext>
                </a:extLst>
              </p:cNvPr>
              <p:cNvGrpSpPr/>
              <p:nvPr/>
            </p:nvGrpSpPr>
            <p:grpSpPr>
              <a:xfrm>
                <a:off x="7520901" y="2777910"/>
                <a:ext cx="1715678" cy="405352"/>
                <a:chOff x="7622995" y="2038077"/>
                <a:chExt cx="1715678" cy="405352"/>
              </a:xfrm>
            </p:grpSpPr>
            <p:sp>
              <p:nvSpPr>
                <p:cNvPr id="13" name="平行四辺形 12">
                  <a:extLst>
                    <a:ext uri="{FF2B5EF4-FFF2-40B4-BE49-F238E27FC236}">
                      <a16:creationId xmlns:a16="http://schemas.microsoft.com/office/drawing/2014/main" id="{68E6DF25-C19A-2C60-9C97-9F056483CC92}"/>
                    </a:ext>
                  </a:extLst>
                </p:cNvPr>
                <p:cNvSpPr/>
                <p:nvPr/>
              </p:nvSpPr>
              <p:spPr>
                <a:xfrm>
                  <a:off x="7622995" y="203807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DDCCD603-FA41-1AC9-5DCB-173C0DD26E76}"/>
                    </a:ext>
                  </a:extLst>
                </p:cNvPr>
                <p:cNvSpPr/>
                <p:nvPr/>
              </p:nvSpPr>
              <p:spPr>
                <a:xfrm>
                  <a:off x="8297649" y="2079719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42B9BEAB-0CD4-27BE-47AF-BA9ADCCCE766}"/>
                    </a:ext>
                  </a:extLst>
                </p:cNvPr>
                <p:cNvSpPr/>
                <p:nvPr/>
              </p:nvSpPr>
              <p:spPr>
                <a:xfrm>
                  <a:off x="7722519" y="2335608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8C362262-E0EA-DBF1-89DE-6AE01EE7028F}"/>
                  </a:ext>
                </a:extLst>
              </p:cNvPr>
              <p:cNvGrpSpPr/>
              <p:nvPr/>
            </p:nvGrpSpPr>
            <p:grpSpPr>
              <a:xfrm>
                <a:off x="7520901" y="2526046"/>
                <a:ext cx="1715678" cy="405352"/>
                <a:chOff x="7622995" y="1488196"/>
                <a:chExt cx="1715678" cy="405352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E3D46420-6B76-7B24-0538-43C7E7B76898}"/>
                    </a:ext>
                  </a:extLst>
                </p:cNvPr>
                <p:cNvSpPr/>
                <p:nvPr/>
              </p:nvSpPr>
              <p:spPr>
                <a:xfrm>
                  <a:off x="7622995" y="148819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1DB0771E-9D4F-EE5F-4B45-EA3C91984CD0}"/>
                    </a:ext>
                  </a:extLst>
                </p:cNvPr>
                <p:cNvSpPr/>
                <p:nvPr/>
              </p:nvSpPr>
              <p:spPr>
                <a:xfrm>
                  <a:off x="8236475" y="152983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/>
                </a:solidFill>
                <a:ln w="12700">
                  <a:solidFill>
                    <a:srgbClr val="FFB8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9AAA9EEA-8C79-7008-EAD7-F168E1EAE72D}"/>
                    </a:ext>
                  </a:extLst>
                </p:cNvPr>
                <p:cNvSpPr/>
                <p:nvPr/>
              </p:nvSpPr>
              <p:spPr>
                <a:xfrm>
                  <a:off x="7722519" y="1785727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CC3DC28-70C9-B658-CE2C-BE56B91AAE34}"/>
                </a:ext>
              </a:extLst>
            </p:cNvPr>
            <p:cNvGrpSpPr/>
            <p:nvPr/>
          </p:nvGrpSpPr>
          <p:grpSpPr>
            <a:xfrm>
              <a:off x="1248811" y="914439"/>
              <a:ext cx="1715678" cy="1916412"/>
              <a:chOff x="2622896" y="768816"/>
              <a:chExt cx="1715678" cy="1916412"/>
            </a:xfrm>
          </p:grpSpPr>
          <p:sp>
            <p:nvSpPr>
              <p:cNvPr id="34" name="平行四辺形 33">
                <a:extLst>
                  <a:ext uri="{FF2B5EF4-FFF2-40B4-BE49-F238E27FC236}">
                    <a16:creationId xmlns:a16="http://schemas.microsoft.com/office/drawing/2014/main" id="{61E019AA-12A1-BAA4-D427-21A7AA7228E4}"/>
                  </a:ext>
                </a:extLst>
              </p:cNvPr>
              <p:cNvSpPr/>
              <p:nvPr/>
            </p:nvSpPr>
            <p:spPr>
              <a:xfrm>
                <a:off x="2622896" y="22798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81C80632-0413-96FE-1C22-9EDFE7903261}"/>
                  </a:ext>
                </a:extLst>
              </p:cNvPr>
              <p:cNvSpPr/>
              <p:nvPr/>
            </p:nvSpPr>
            <p:spPr>
              <a:xfrm>
                <a:off x="3570939" y="2449630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平行四辺形 35">
                <a:extLst>
                  <a:ext uri="{FF2B5EF4-FFF2-40B4-BE49-F238E27FC236}">
                    <a16:creationId xmlns:a16="http://schemas.microsoft.com/office/drawing/2014/main" id="{11AF05DA-7EB1-0CAC-A7D5-18AB978E3160}"/>
                  </a:ext>
                </a:extLst>
              </p:cNvPr>
              <p:cNvSpPr/>
              <p:nvPr/>
            </p:nvSpPr>
            <p:spPr>
              <a:xfrm>
                <a:off x="2952633" y="2515054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>
                <a:extLst>
                  <a:ext uri="{FF2B5EF4-FFF2-40B4-BE49-F238E27FC236}">
                    <a16:creationId xmlns:a16="http://schemas.microsoft.com/office/drawing/2014/main" id="{F1660969-41A6-D86B-50CB-B59B0909EBA3}"/>
                  </a:ext>
                </a:extLst>
              </p:cNvPr>
              <p:cNvSpPr/>
              <p:nvPr/>
            </p:nvSpPr>
            <p:spPr>
              <a:xfrm>
                <a:off x="2622896" y="202803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>
                <a:extLst>
                  <a:ext uri="{FF2B5EF4-FFF2-40B4-BE49-F238E27FC236}">
                    <a16:creationId xmlns:a16="http://schemas.microsoft.com/office/drawing/2014/main" id="{EFD418AA-03F5-7EE1-62AA-461FFDAC6571}"/>
                  </a:ext>
                </a:extLst>
              </p:cNvPr>
              <p:cNvSpPr/>
              <p:nvPr/>
            </p:nvSpPr>
            <p:spPr>
              <a:xfrm>
                <a:off x="3570939" y="2186985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>
                <a:extLst>
                  <a:ext uri="{FF2B5EF4-FFF2-40B4-BE49-F238E27FC236}">
                    <a16:creationId xmlns:a16="http://schemas.microsoft.com/office/drawing/2014/main" id="{6ECB0649-7EC6-D480-C324-D9A34A5384E8}"/>
                  </a:ext>
                </a:extLst>
              </p:cNvPr>
              <p:cNvSpPr/>
              <p:nvPr/>
            </p:nvSpPr>
            <p:spPr>
              <a:xfrm>
                <a:off x="2902233" y="2241609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>
                <a:extLst>
                  <a:ext uri="{FF2B5EF4-FFF2-40B4-BE49-F238E27FC236}">
                    <a16:creationId xmlns:a16="http://schemas.microsoft.com/office/drawing/2014/main" id="{EEBFE431-D46E-ECB2-DB20-9084DF8A4F4A}"/>
                  </a:ext>
                </a:extLst>
              </p:cNvPr>
              <p:cNvSpPr/>
              <p:nvPr/>
            </p:nvSpPr>
            <p:spPr>
              <a:xfrm>
                <a:off x="2622896" y="177618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平行四辺形 40">
                <a:extLst>
                  <a:ext uri="{FF2B5EF4-FFF2-40B4-BE49-F238E27FC236}">
                    <a16:creationId xmlns:a16="http://schemas.microsoft.com/office/drawing/2014/main" id="{382CB6BD-A1E7-BD29-3EE3-02839F8679CB}"/>
                  </a:ext>
                </a:extLst>
              </p:cNvPr>
              <p:cNvSpPr/>
              <p:nvPr/>
            </p:nvSpPr>
            <p:spPr>
              <a:xfrm>
                <a:off x="3570939" y="1920742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A2192B60-97A9-3A15-53AE-42360F72012E}"/>
                  </a:ext>
                </a:extLst>
              </p:cNvPr>
              <p:cNvSpPr/>
              <p:nvPr/>
            </p:nvSpPr>
            <p:spPr>
              <a:xfrm>
                <a:off x="2833833" y="1975366"/>
                <a:ext cx="304241" cy="11566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平行四辺形 42">
                <a:extLst>
                  <a:ext uri="{FF2B5EF4-FFF2-40B4-BE49-F238E27FC236}">
                    <a16:creationId xmlns:a16="http://schemas.microsoft.com/office/drawing/2014/main" id="{C0F60CA2-1E05-B98F-4C79-B056E6E4F716}"/>
                  </a:ext>
                </a:extLst>
              </p:cNvPr>
              <p:cNvSpPr/>
              <p:nvPr/>
            </p:nvSpPr>
            <p:spPr>
              <a:xfrm>
                <a:off x="3294975" y="179453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E3C7DA7B-893E-6E20-EDB1-816F95DC4473}"/>
                  </a:ext>
                </a:extLst>
              </p:cNvPr>
              <p:cNvSpPr/>
              <p:nvPr/>
            </p:nvSpPr>
            <p:spPr>
              <a:xfrm>
                <a:off x="2622896" y="152434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平行四辺形 44">
                <a:extLst>
                  <a:ext uri="{FF2B5EF4-FFF2-40B4-BE49-F238E27FC236}">
                    <a16:creationId xmlns:a16="http://schemas.microsoft.com/office/drawing/2014/main" id="{2E2236D9-F942-4FB9-F89A-58FCFF0F743C}"/>
                  </a:ext>
                </a:extLst>
              </p:cNvPr>
              <p:cNvSpPr/>
              <p:nvPr/>
            </p:nvSpPr>
            <p:spPr>
              <a:xfrm>
                <a:off x="3256875" y="1543073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D6B386BF-C96B-FEA3-A7F1-51DB5D4934BD}"/>
                  </a:ext>
                </a:extLst>
              </p:cNvPr>
              <p:cNvSpPr/>
              <p:nvPr/>
            </p:nvSpPr>
            <p:spPr>
              <a:xfrm>
                <a:off x="3570939" y="1668899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09F13F44-581F-A3C7-9535-A0717E4A278D}"/>
                  </a:ext>
                </a:extLst>
              </p:cNvPr>
              <p:cNvSpPr/>
              <p:nvPr/>
            </p:nvSpPr>
            <p:spPr>
              <a:xfrm>
                <a:off x="2622896" y="127250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CDA0E308-0AA1-02FA-6BEE-3A39D12A1671}"/>
                  </a:ext>
                </a:extLst>
              </p:cNvPr>
              <p:cNvSpPr/>
              <p:nvPr/>
            </p:nvSpPr>
            <p:spPr>
              <a:xfrm>
                <a:off x="3199725" y="1310280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89A0FCFA-33C1-572F-F177-7E8FFA7F7EFF}"/>
                  </a:ext>
                </a:extLst>
              </p:cNvPr>
              <p:cNvSpPr/>
              <p:nvPr/>
            </p:nvSpPr>
            <p:spPr>
              <a:xfrm>
                <a:off x="3564589" y="1407531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F9A24475-ECB6-8275-845E-536073B28EBF}"/>
                  </a:ext>
                </a:extLst>
              </p:cNvPr>
              <p:cNvSpPr/>
              <p:nvPr/>
            </p:nvSpPr>
            <p:spPr>
              <a:xfrm>
                <a:off x="2622896" y="102065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03437312-59D0-A459-358E-860BCAE5F7C7}"/>
                  </a:ext>
                </a:extLst>
              </p:cNvPr>
              <p:cNvSpPr/>
              <p:nvPr/>
            </p:nvSpPr>
            <p:spPr>
              <a:xfrm>
                <a:off x="3167975" y="1064787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CE5B9942-EA8A-58A3-A642-37CF56840ED3}"/>
                  </a:ext>
                </a:extLst>
              </p:cNvPr>
              <p:cNvSpPr/>
              <p:nvPr/>
            </p:nvSpPr>
            <p:spPr>
              <a:xfrm>
                <a:off x="3555064" y="1146163"/>
                <a:ext cx="485775" cy="1460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654836D0-197C-6D46-B742-B1514610EC1F}"/>
                  </a:ext>
                </a:extLst>
              </p:cNvPr>
              <p:cNvSpPr/>
              <p:nvPr/>
            </p:nvSpPr>
            <p:spPr>
              <a:xfrm>
                <a:off x="2622896" y="7688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E7092F9B-D688-074E-439C-5F332B976A53}"/>
                  </a:ext>
                </a:extLst>
              </p:cNvPr>
              <p:cNvSpPr/>
              <p:nvPr/>
            </p:nvSpPr>
            <p:spPr>
              <a:xfrm>
                <a:off x="3142575" y="816119"/>
                <a:ext cx="177540" cy="59150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60E54747-C84F-DAD3-1677-4BFB47F4C065}"/>
                </a:ext>
              </a:extLst>
            </p:cNvPr>
            <p:cNvGrpSpPr/>
            <p:nvPr/>
          </p:nvGrpSpPr>
          <p:grpSpPr>
            <a:xfrm>
              <a:off x="3472193" y="914439"/>
              <a:ext cx="1715678" cy="1922018"/>
              <a:chOff x="5008374" y="2526046"/>
              <a:chExt cx="1715678" cy="1922018"/>
            </a:xfrm>
          </p:grpSpPr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27AACB9-BAFB-9547-F7C0-66EA61D1B273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83" name="平行四辺形 82">
                  <a:extLst>
                    <a:ext uri="{FF2B5EF4-FFF2-40B4-BE49-F238E27FC236}">
                      <a16:creationId xmlns:a16="http://schemas.microsoft.com/office/drawing/2014/main" id="{4894D777-AA8E-AFEA-A3F4-09487C90A5F6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25DEDF8-4DC0-96CE-4DF9-6943ABEA4531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6237230A-8A77-FF6F-E88A-7012876880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3FF33E3-3116-8D4A-4452-64DFB07CBAE4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C7B5A688-F248-6719-0C37-7BDE83E216F5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3F341A26-0BD9-E57B-2E25-8D09A3DE6695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平行四辺形 80">
                  <a:extLst>
                    <a:ext uri="{FF2B5EF4-FFF2-40B4-BE49-F238E27FC236}">
                      <a16:creationId xmlns:a16="http://schemas.microsoft.com/office/drawing/2014/main" id="{5415D88E-056B-E7CE-789E-33F49EB23CDF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平行四辺形 81">
                  <a:extLst>
                    <a:ext uri="{FF2B5EF4-FFF2-40B4-BE49-F238E27FC236}">
                      <a16:creationId xmlns:a16="http://schemas.microsoft.com/office/drawing/2014/main" id="{BD5CEDFA-F796-1A4A-DE8C-38D659F9503E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8846276A-242C-DE01-23E5-A936B0583B6F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9534B65A-6328-2D21-6FA0-8294A4A49F1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6A2A126E-7F3B-C3AE-7ECD-44E66B00F417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7AF3E00A-CE37-B15D-6D90-E2B4B5F79B5E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2893A1D-8D2E-65AC-406E-25F8FB5E711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876176E6-8ED8-2BF8-7383-BC65BA334E68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F281385C-6FC3-9BA3-216D-04FB75D3DC3F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CAA74842-6D8D-19FD-9713-EE01F408B0BC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B0AEE6BB-2566-FF15-BB5C-295BF3CE688F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CA8A785D-9DBD-6096-3386-48CE222AB41F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6B1ADE21-E68E-D90D-86F8-3E8A4D089283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559747E5-B10A-71D6-38BE-0A56B65E80D7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CACEE7AF-F728-67CA-1B01-61C430E0346D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3D8A833E-5DA6-8E0F-CE7A-1668F81B8FF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3FD2DB48-1267-F8E0-99A0-4CC366C5187C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47B5D8FF-216C-D7D8-3A34-211D5298AC61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358F5B4C-6E3A-F22D-C372-053A119A79A4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B03DFB51-C8A8-7F2B-9204-810AE2C0C6E6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11FA28FD-DD22-751C-EE5B-DB8915622EE0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B687EEED-0A51-61AE-8A8C-4FD6A792E1DC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5FB7E0C0-9CDF-1776-AB08-F874669F2B96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30411491-9256-566B-865B-8A16A70D81F6}"/>
                </a:ext>
              </a:extLst>
            </p:cNvPr>
            <p:cNvGrpSpPr/>
            <p:nvPr/>
          </p:nvGrpSpPr>
          <p:grpSpPr>
            <a:xfrm>
              <a:off x="6098581" y="913204"/>
              <a:ext cx="1715678" cy="1924488"/>
              <a:chOff x="7781509" y="1281629"/>
              <a:chExt cx="1715678" cy="1924488"/>
            </a:xfrm>
          </p:grpSpPr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E7A0AAC-61AC-BC59-9792-ED2264998747}"/>
                  </a:ext>
                </a:extLst>
              </p:cNvPr>
              <p:cNvSpPr/>
              <p:nvPr/>
            </p:nvSpPr>
            <p:spPr>
              <a:xfrm>
                <a:off x="7781509" y="280076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39677CA7-6732-1318-2FC8-980953BFB66B}"/>
                  </a:ext>
                </a:extLst>
              </p:cNvPr>
              <p:cNvGrpSpPr/>
              <p:nvPr/>
            </p:nvGrpSpPr>
            <p:grpSpPr>
              <a:xfrm>
                <a:off x="7781509" y="2547574"/>
                <a:ext cx="1715678" cy="405352"/>
                <a:chOff x="10427427" y="4851684"/>
                <a:chExt cx="1715678" cy="405352"/>
              </a:xfrm>
            </p:grpSpPr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8EA001E4-4008-200E-458B-7C0CEAC3224C}"/>
                    </a:ext>
                  </a:extLst>
                </p:cNvPr>
                <p:cNvSpPr/>
                <p:nvPr/>
              </p:nvSpPr>
              <p:spPr>
                <a:xfrm>
                  <a:off x="10427427" y="485168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F81B312C-5353-3EEA-4934-85067A36D9AC}"/>
                    </a:ext>
                  </a:extLst>
                </p:cNvPr>
                <p:cNvSpPr/>
                <p:nvPr/>
              </p:nvSpPr>
              <p:spPr>
                <a:xfrm>
                  <a:off x="10640020" y="5054360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E0E6D19C-09D2-14EB-4159-DDEA09C116C5}"/>
                  </a:ext>
                </a:extLst>
              </p:cNvPr>
              <p:cNvGrpSpPr/>
              <p:nvPr/>
            </p:nvGrpSpPr>
            <p:grpSpPr>
              <a:xfrm>
                <a:off x="7781509" y="2294385"/>
                <a:ext cx="1715678" cy="405352"/>
                <a:chOff x="10427427" y="3921317"/>
                <a:chExt cx="1715678" cy="405352"/>
              </a:xfrm>
            </p:grpSpPr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D93DF19-901D-A8E0-A010-EB0DB67D8C03}"/>
                    </a:ext>
                  </a:extLst>
                </p:cNvPr>
                <p:cNvSpPr/>
                <p:nvPr/>
              </p:nvSpPr>
              <p:spPr>
                <a:xfrm>
                  <a:off x="10427427" y="3921317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1CD6A651-F53D-06D4-1222-F2652C5235B3}"/>
                    </a:ext>
                  </a:extLst>
                </p:cNvPr>
                <p:cNvSpPr/>
                <p:nvPr/>
              </p:nvSpPr>
              <p:spPr>
                <a:xfrm>
                  <a:off x="11285266" y="4102142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9285C910-2B46-79FB-9A88-208B05DF12B8}"/>
                    </a:ext>
                  </a:extLst>
                </p:cNvPr>
                <p:cNvSpPr/>
                <p:nvPr/>
              </p:nvSpPr>
              <p:spPr>
                <a:xfrm>
                  <a:off x="11144343" y="3947591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E782566D-8D1B-37AE-7A0E-3D45DCAA4DCC}"/>
                  </a:ext>
                </a:extLst>
              </p:cNvPr>
              <p:cNvGrpSpPr/>
              <p:nvPr/>
            </p:nvGrpSpPr>
            <p:grpSpPr>
              <a:xfrm>
                <a:off x="7781509" y="2041196"/>
                <a:ext cx="1715678" cy="405352"/>
                <a:chOff x="10427427" y="2990950"/>
                <a:chExt cx="1715678" cy="405352"/>
              </a:xfrm>
            </p:grpSpPr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67502753-BC6A-2957-0AB9-9172D48E9723}"/>
                    </a:ext>
                  </a:extLst>
                </p:cNvPr>
                <p:cNvSpPr/>
                <p:nvPr/>
              </p:nvSpPr>
              <p:spPr>
                <a:xfrm>
                  <a:off x="10427427" y="299095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3EAFC922-C388-110E-87FB-600DA01D8402}"/>
                    </a:ext>
                  </a:extLst>
                </p:cNvPr>
                <p:cNvSpPr/>
                <p:nvPr/>
              </p:nvSpPr>
              <p:spPr>
                <a:xfrm>
                  <a:off x="11285266" y="317177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C0EBB0A6-8AE5-0501-12A8-1F8F6DC16D74}"/>
                  </a:ext>
                </a:extLst>
              </p:cNvPr>
              <p:cNvGrpSpPr/>
              <p:nvPr/>
            </p:nvGrpSpPr>
            <p:grpSpPr>
              <a:xfrm>
                <a:off x="7781509" y="1788007"/>
                <a:ext cx="1715678" cy="405352"/>
                <a:chOff x="10427427" y="2060583"/>
                <a:chExt cx="1715678" cy="405352"/>
              </a:xfrm>
            </p:grpSpPr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4D7C3FDB-4F67-DAB3-2F40-412B25AFE58E}"/>
                    </a:ext>
                  </a:extLst>
                </p:cNvPr>
                <p:cNvSpPr/>
                <p:nvPr/>
              </p:nvSpPr>
              <p:spPr>
                <a:xfrm>
                  <a:off x="10427427" y="2060583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F6A548B7-FD83-9F75-535D-05E8064DB7DB}"/>
                    </a:ext>
                  </a:extLst>
                </p:cNvPr>
                <p:cNvSpPr/>
                <p:nvPr/>
              </p:nvSpPr>
              <p:spPr>
                <a:xfrm>
                  <a:off x="11102081" y="2102225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92" name="グループ化 91">
                <a:extLst>
                  <a:ext uri="{FF2B5EF4-FFF2-40B4-BE49-F238E27FC236}">
                    <a16:creationId xmlns:a16="http://schemas.microsoft.com/office/drawing/2014/main" id="{3E20407C-A96C-F5AA-B010-D41FB1C46E13}"/>
                  </a:ext>
                </a:extLst>
              </p:cNvPr>
              <p:cNvGrpSpPr/>
              <p:nvPr/>
            </p:nvGrpSpPr>
            <p:grpSpPr>
              <a:xfrm>
                <a:off x="7781509" y="1534818"/>
                <a:ext cx="1715678" cy="405352"/>
                <a:chOff x="10427427" y="1130216"/>
                <a:chExt cx="1715678" cy="405352"/>
              </a:xfrm>
            </p:grpSpPr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0FD60A57-B0C7-086C-81E1-A0441B7A609A}"/>
                    </a:ext>
                  </a:extLst>
                </p:cNvPr>
                <p:cNvSpPr/>
                <p:nvPr/>
              </p:nvSpPr>
              <p:spPr>
                <a:xfrm>
                  <a:off x="10427427" y="113021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6193AA3D-B11E-C404-B3D3-9F45C8EED68D}"/>
                    </a:ext>
                  </a:extLst>
                </p:cNvPr>
                <p:cNvSpPr/>
                <p:nvPr/>
              </p:nvSpPr>
              <p:spPr>
                <a:xfrm>
                  <a:off x="11102081" y="117185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F9A07AA7-418F-7AD4-14CC-413CB08EA1AA}"/>
                  </a:ext>
                </a:extLst>
              </p:cNvPr>
              <p:cNvSpPr/>
              <p:nvPr/>
            </p:nvSpPr>
            <p:spPr>
              <a:xfrm>
                <a:off x="7781509" y="128162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5" name="右矢印 104">
              <a:extLst>
                <a:ext uri="{FF2B5EF4-FFF2-40B4-BE49-F238E27FC236}">
                  <a16:creationId xmlns:a16="http://schemas.microsoft.com/office/drawing/2014/main" id="{9E56141B-FD4D-E928-FFF9-2DE40EE8CE42}"/>
                </a:ext>
              </a:extLst>
            </p:cNvPr>
            <p:cNvSpPr/>
            <p:nvPr/>
          </p:nvSpPr>
          <p:spPr>
            <a:xfrm>
              <a:off x="7991981" y="1633132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2D314C6-06B4-4F36-067E-069AD839CF8B}"/>
                </a:ext>
              </a:extLst>
            </p:cNvPr>
            <p:cNvGrpSpPr/>
            <p:nvPr/>
          </p:nvGrpSpPr>
          <p:grpSpPr>
            <a:xfrm>
              <a:off x="8724969" y="917436"/>
              <a:ext cx="1715678" cy="1916025"/>
              <a:chOff x="10350645" y="1289090"/>
              <a:chExt cx="1715678" cy="1916025"/>
            </a:xfrm>
          </p:grpSpPr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1F0AE59E-784B-3964-973E-71F232308A71}"/>
                  </a:ext>
                </a:extLst>
              </p:cNvPr>
              <p:cNvGrpSpPr/>
              <p:nvPr/>
            </p:nvGrpSpPr>
            <p:grpSpPr>
              <a:xfrm>
                <a:off x="10350645" y="2799763"/>
                <a:ext cx="1715678" cy="405352"/>
                <a:chOff x="12152635" y="5390140"/>
                <a:chExt cx="1715678" cy="405352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E34BD325-5893-1F6F-68E6-6E23C8F2D1A8}"/>
                    </a:ext>
                  </a:extLst>
                </p:cNvPr>
                <p:cNvSpPr/>
                <p:nvPr/>
              </p:nvSpPr>
              <p:spPr>
                <a:xfrm>
                  <a:off x="12152635" y="539014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D4603828-44CF-D395-2F7D-E8262C173BC3}"/>
                    </a:ext>
                  </a:extLst>
                </p:cNvPr>
                <p:cNvSpPr/>
                <p:nvPr/>
              </p:nvSpPr>
              <p:spPr>
                <a:xfrm>
                  <a:off x="12365228" y="559281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A1E66105-983C-98D0-D3F5-740B909B02FA}"/>
                  </a:ext>
                </a:extLst>
              </p:cNvPr>
              <p:cNvGrpSpPr/>
              <p:nvPr/>
            </p:nvGrpSpPr>
            <p:grpSpPr>
              <a:xfrm>
                <a:off x="10350645" y="2547985"/>
                <a:ext cx="1715678" cy="405352"/>
                <a:chOff x="12026400" y="4580208"/>
                <a:chExt cx="1715678" cy="405352"/>
              </a:xfrm>
            </p:grpSpPr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BB9B6441-C000-6FBC-ABA1-BD0A2EB34ED3}"/>
                    </a:ext>
                  </a:extLst>
                </p:cNvPr>
                <p:cNvSpPr/>
                <p:nvPr/>
              </p:nvSpPr>
              <p:spPr>
                <a:xfrm>
                  <a:off x="12026400" y="458020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354A90E3-734F-7930-8889-6A29FA8B1D57}"/>
                    </a:ext>
                  </a:extLst>
                </p:cNvPr>
                <p:cNvSpPr/>
                <p:nvPr/>
              </p:nvSpPr>
              <p:spPr>
                <a:xfrm>
                  <a:off x="12238993" y="4782884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A11D2DD6-FBE2-F61B-06DF-EB81C705E043}"/>
                    </a:ext>
                  </a:extLst>
                </p:cNvPr>
                <p:cNvSpPr/>
                <p:nvPr/>
              </p:nvSpPr>
              <p:spPr>
                <a:xfrm>
                  <a:off x="12884239" y="4761033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55298152-BA74-5817-9B6B-379D081BF55D}"/>
                  </a:ext>
                </a:extLst>
              </p:cNvPr>
              <p:cNvGrpSpPr/>
              <p:nvPr/>
            </p:nvGrpSpPr>
            <p:grpSpPr>
              <a:xfrm>
                <a:off x="10350645" y="2296206"/>
                <a:ext cx="1715678" cy="405352"/>
                <a:chOff x="12026400" y="3770276"/>
                <a:chExt cx="1715678" cy="405352"/>
              </a:xfrm>
            </p:grpSpPr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1F3858A7-C450-B5F9-814C-0ABF53826AD1}"/>
                    </a:ext>
                  </a:extLst>
                </p:cNvPr>
                <p:cNvSpPr/>
                <p:nvPr/>
              </p:nvSpPr>
              <p:spPr>
                <a:xfrm>
                  <a:off x="12026400" y="377027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56416F85-567F-BDEF-09A1-E28BCEB95BB9}"/>
                    </a:ext>
                  </a:extLst>
                </p:cNvPr>
                <p:cNvSpPr/>
                <p:nvPr/>
              </p:nvSpPr>
              <p:spPr>
                <a:xfrm>
                  <a:off x="12884239" y="395110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8FF2AB93-EFFD-727C-725A-11A2974C57CB}"/>
                    </a:ext>
                  </a:extLst>
                </p:cNvPr>
                <p:cNvSpPr/>
                <p:nvPr/>
              </p:nvSpPr>
              <p:spPr>
                <a:xfrm>
                  <a:off x="12743316" y="379655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38F8AC07-C87D-E6D9-3C61-0590E241B450}"/>
                  </a:ext>
                </a:extLst>
              </p:cNvPr>
              <p:cNvGrpSpPr/>
              <p:nvPr/>
            </p:nvGrpSpPr>
            <p:grpSpPr>
              <a:xfrm>
                <a:off x="10350645" y="2044427"/>
                <a:ext cx="1715678" cy="405352"/>
                <a:chOff x="12026400" y="2960344"/>
                <a:chExt cx="1715678" cy="405352"/>
              </a:xfrm>
            </p:grpSpPr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775FC446-F06E-C2D9-487C-70D47CE49D59}"/>
                    </a:ext>
                  </a:extLst>
                </p:cNvPr>
                <p:cNvSpPr/>
                <p:nvPr/>
              </p:nvSpPr>
              <p:spPr>
                <a:xfrm>
                  <a:off x="12026400" y="2960344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FC6C3214-91D2-C547-E6E1-90A7E8C7B580}"/>
                    </a:ext>
                  </a:extLst>
                </p:cNvPr>
                <p:cNvSpPr/>
                <p:nvPr/>
              </p:nvSpPr>
              <p:spPr>
                <a:xfrm>
                  <a:off x="12884239" y="3141169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2BB78C49-9380-9A87-C8C3-013F2FF57009}"/>
                    </a:ext>
                  </a:extLst>
                </p:cNvPr>
                <p:cNvSpPr/>
                <p:nvPr/>
              </p:nvSpPr>
              <p:spPr>
                <a:xfrm>
                  <a:off x="12743316" y="298661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ED2CE51-D877-AA61-177C-AB6954BEBAB9}"/>
                  </a:ext>
                </a:extLst>
              </p:cNvPr>
              <p:cNvGrpSpPr/>
              <p:nvPr/>
            </p:nvGrpSpPr>
            <p:grpSpPr>
              <a:xfrm>
                <a:off x="10350645" y="1792648"/>
                <a:ext cx="1715678" cy="405352"/>
                <a:chOff x="12026400" y="2150412"/>
                <a:chExt cx="1715678" cy="405352"/>
              </a:xfrm>
            </p:grpSpPr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49C09D35-47AE-CB1F-3061-CECD2CA4E452}"/>
                    </a:ext>
                  </a:extLst>
                </p:cNvPr>
                <p:cNvSpPr/>
                <p:nvPr/>
              </p:nvSpPr>
              <p:spPr>
                <a:xfrm>
                  <a:off x="12026400" y="215041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F5C9DDC4-AC09-026A-AC7E-251E2152C591}"/>
                    </a:ext>
                  </a:extLst>
                </p:cNvPr>
                <p:cNvSpPr/>
                <p:nvPr/>
              </p:nvSpPr>
              <p:spPr>
                <a:xfrm>
                  <a:off x="12922659" y="2331237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008623F2-EEC1-0F6A-5623-AB68753A468F}"/>
                    </a:ext>
                  </a:extLst>
                </p:cNvPr>
                <p:cNvSpPr/>
                <p:nvPr/>
              </p:nvSpPr>
              <p:spPr>
                <a:xfrm>
                  <a:off x="12701054" y="219205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2E0114A5-DFC9-00E4-4572-781AB283BB8A}"/>
                  </a:ext>
                </a:extLst>
              </p:cNvPr>
              <p:cNvGrpSpPr/>
              <p:nvPr/>
            </p:nvGrpSpPr>
            <p:grpSpPr>
              <a:xfrm>
                <a:off x="10350645" y="1540869"/>
                <a:ext cx="1715678" cy="405352"/>
                <a:chOff x="12026400" y="1340480"/>
                <a:chExt cx="1715678" cy="405352"/>
              </a:xfrm>
            </p:grpSpPr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A2948869-86F8-1E07-51B5-363D4AE440F8}"/>
                    </a:ext>
                  </a:extLst>
                </p:cNvPr>
                <p:cNvSpPr/>
                <p:nvPr/>
              </p:nvSpPr>
              <p:spPr>
                <a:xfrm>
                  <a:off x="12026400" y="134048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A57753FC-F2C5-FC8F-51D8-7B4EB4EDC797}"/>
                    </a:ext>
                  </a:extLst>
                </p:cNvPr>
                <p:cNvSpPr/>
                <p:nvPr/>
              </p:nvSpPr>
              <p:spPr>
                <a:xfrm>
                  <a:off x="12701054" y="1382122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EBC255FF-1CF5-CA83-FD88-AA5A511F6DBF}"/>
                  </a:ext>
                </a:extLst>
              </p:cNvPr>
              <p:cNvGrpSpPr/>
              <p:nvPr/>
            </p:nvGrpSpPr>
            <p:grpSpPr>
              <a:xfrm>
                <a:off x="10350645" y="1289090"/>
                <a:ext cx="1715678" cy="405352"/>
                <a:chOff x="12026400" y="530548"/>
                <a:chExt cx="1715678" cy="405352"/>
              </a:xfrm>
            </p:grpSpPr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0AA578D8-A83E-D815-D685-1542F146AB20}"/>
                    </a:ext>
                  </a:extLst>
                </p:cNvPr>
                <p:cNvSpPr/>
                <p:nvPr/>
              </p:nvSpPr>
              <p:spPr>
                <a:xfrm>
                  <a:off x="12026400" y="530548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63C6598C-438A-5020-0DF5-7EDEBB455DE6}"/>
                    </a:ext>
                  </a:extLst>
                </p:cNvPr>
                <p:cNvSpPr/>
                <p:nvPr/>
              </p:nvSpPr>
              <p:spPr>
                <a:xfrm>
                  <a:off x="12639880" y="57219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56932FE7-BDA4-BC68-0262-078390ACED92}"/>
                </a:ext>
              </a:extLst>
            </p:cNvPr>
            <p:cNvSpPr txBox="1"/>
            <p:nvPr/>
          </p:nvSpPr>
          <p:spPr>
            <a:xfrm>
              <a:off x="533469" y="2975281"/>
              <a:ext cx="2903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P</a:t>
              </a:r>
              <a:r>
                <a:rPr kumimoji="1" lang="en-US" altLang="ja-JP" sz="2000" dirty="0">
                  <a:ea typeface="MS PGothic" panose="020B0600070205080204" pitchFamily="34" charset="-128"/>
                </a:rPr>
                <a:t>redicted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2EC5F9C-CEF3-6F43-6565-7E9654A73AC8}"/>
                </a:ext>
              </a:extLst>
            </p:cNvPr>
            <p:cNvSpPr txBox="1"/>
            <p:nvPr/>
          </p:nvSpPr>
          <p:spPr>
            <a:xfrm>
              <a:off x="1780315" y="429632"/>
              <a:ext cx="2921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Time-directional matching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7144E974-C3D7-8651-60E4-AAC89A68A449}"/>
                </a:ext>
              </a:extLst>
            </p:cNvPr>
            <p:cNvGrpSpPr/>
            <p:nvPr/>
          </p:nvGrpSpPr>
          <p:grpSpPr>
            <a:xfrm>
              <a:off x="1239319" y="3939037"/>
              <a:ext cx="1715678" cy="1922018"/>
              <a:chOff x="5008374" y="2526046"/>
              <a:chExt cx="1715678" cy="1922018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DBC44D25-588F-50F6-5841-CD9ED4A04C2A}"/>
                  </a:ext>
                </a:extLst>
              </p:cNvPr>
              <p:cNvGrpSpPr/>
              <p:nvPr/>
            </p:nvGrpSpPr>
            <p:grpSpPr>
              <a:xfrm>
                <a:off x="5008374" y="4042712"/>
                <a:ext cx="1715678" cy="405352"/>
                <a:chOff x="4995364" y="4037106"/>
                <a:chExt cx="1715678" cy="405352"/>
              </a:xfrm>
            </p:grpSpPr>
            <p:sp>
              <p:nvSpPr>
                <p:cNvPr id="162" name="平行四辺形 161">
                  <a:extLst>
                    <a:ext uri="{FF2B5EF4-FFF2-40B4-BE49-F238E27FC236}">
                      <a16:creationId xmlns:a16="http://schemas.microsoft.com/office/drawing/2014/main" id="{C0C0D3F1-A32E-57AA-61FF-51FB9D0A4D01}"/>
                    </a:ext>
                  </a:extLst>
                </p:cNvPr>
                <p:cNvSpPr/>
                <p:nvPr/>
              </p:nvSpPr>
              <p:spPr>
                <a:xfrm>
                  <a:off x="4995364" y="403710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3" name="平行四辺形 162">
                  <a:extLst>
                    <a:ext uri="{FF2B5EF4-FFF2-40B4-BE49-F238E27FC236}">
                      <a16:creationId xmlns:a16="http://schemas.microsoft.com/office/drawing/2014/main" id="{A3A44D64-4D88-97EE-7FE0-1CEE844D99C8}"/>
                    </a:ext>
                  </a:extLst>
                </p:cNvPr>
                <p:cNvSpPr/>
                <p:nvPr/>
              </p:nvSpPr>
              <p:spPr>
                <a:xfrm>
                  <a:off x="6415617" y="409026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4" name="平行四辺形 163">
                  <a:extLst>
                    <a:ext uri="{FF2B5EF4-FFF2-40B4-BE49-F238E27FC236}">
                      <a16:creationId xmlns:a16="http://schemas.microsoft.com/office/drawing/2014/main" id="{9FB51B07-8452-1D89-2904-97E782BFC330}"/>
                    </a:ext>
                  </a:extLst>
                </p:cNvPr>
                <p:cNvSpPr/>
                <p:nvPr/>
              </p:nvSpPr>
              <p:spPr>
                <a:xfrm>
                  <a:off x="5207957" y="4239782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83C18953-CEEC-0C0F-91C4-C7E218C3E2D1}"/>
                  </a:ext>
                </a:extLst>
              </p:cNvPr>
              <p:cNvGrpSpPr/>
              <p:nvPr/>
            </p:nvGrpSpPr>
            <p:grpSpPr>
              <a:xfrm>
                <a:off x="5008374" y="3789936"/>
                <a:ext cx="1715678" cy="405352"/>
                <a:chOff x="4995364" y="3834430"/>
                <a:chExt cx="1715678" cy="405352"/>
              </a:xfrm>
            </p:grpSpPr>
            <p:sp>
              <p:nvSpPr>
                <p:cNvPr id="158" name="平行四辺形 157">
                  <a:extLst>
                    <a:ext uri="{FF2B5EF4-FFF2-40B4-BE49-F238E27FC236}">
                      <a16:creationId xmlns:a16="http://schemas.microsoft.com/office/drawing/2014/main" id="{4652BE03-D173-B2CC-68C9-23724CBBE503}"/>
                    </a:ext>
                  </a:extLst>
                </p:cNvPr>
                <p:cNvSpPr/>
                <p:nvPr/>
              </p:nvSpPr>
              <p:spPr>
                <a:xfrm>
                  <a:off x="4995364" y="3834430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9" name="平行四辺形 158">
                  <a:extLst>
                    <a:ext uri="{FF2B5EF4-FFF2-40B4-BE49-F238E27FC236}">
                      <a16:creationId xmlns:a16="http://schemas.microsoft.com/office/drawing/2014/main" id="{1242EC61-53DC-781E-C79B-67E0C93060B8}"/>
                    </a:ext>
                  </a:extLst>
                </p:cNvPr>
                <p:cNvSpPr/>
                <p:nvPr/>
              </p:nvSpPr>
              <p:spPr>
                <a:xfrm>
                  <a:off x="6415617" y="3887589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0" name="平行四辺形 159">
                  <a:extLst>
                    <a:ext uri="{FF2B5EF4-FFF2-40B4-BE49-F238E27FC236}">
                      <a16:creationId xmlns:a16="http://schemas.microsoft.com/office/drawing/2014/main" id="{A8246762-8B02-7919-7258-2F76DBD6B164}"/>
                    </a:ext>
                  </a:extLst>
                </p:cNvPr>
                <p:cNvSpPr/>
                <p:nvPr/>
              </p:nvSpPr>
              <p:spPr>
                <a:xfrm>
                  <a:off x="5207957" y="4037106"/>
                  <a:ext cx="345275" cy="122451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1" name="平行四辺形 160">
                  <a:extLst>
                    <a:ext uri="{FF2B5EF4-FFF2-40B4-BE49-F238E27FC236}">
                      <a16:creationId xmlns:a16="http://schemas.microsoft.com/office/drawing/2014/main" id="{01AB1380-487C-B477-6797-A0EC083282BD}"/>
                    </a:ext>
                  </a:extLst>
                </p:cNvPr>
                <p:cNvSpPr/>
                <p:nvPr/>
              </p:nvSpPr>
              <p:spPr>
                <a:xfrm>
                  <a:off x="5853203" y="4015255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997E0513-F5B9-22E1-6F9E-912F68DD3A0D}"/>
                  </a:ext>
                </a:extLst>
              </p:cNvPr>
              <p:cNvGrpSpPr/>
              <p:nvPr/>
            </p:nvGrpSpPr>
            <p:grpSpPr>
              <a:xfrm>
                <a:off x="5008374" y="3537158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B65AEAC0-BC40-08B6-35A1-2AF75065BB2C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006EF6E5-60E6-925F-7553-1A3201C5E518}"/>
                    </a:ext>
                  </a:extLst>
                </p:cNvPr>
                <p:cNvSpPr/>
                <p:nvPr/>
              </p:nvSpPr>
              <p:spPr>
                <a:xfrm>
                  <a:off x="6395979" y="3747745"/>
                  <a:ext cx="134113" cy="8402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6" name="平行四辺形 155">
                  <a:extLst>
                    <a:ext uri="{FF2B5EF4-FFF2-40B4-BE49-F238E27FC236}">
                      <a16:creationId xmlns:a16="http://schemas.microsoft.com/office/drawing/2014/main" id="{FBDF8BAB-28B1-A024-4777-E82665C88891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7" name="平行四辺形 156">
                  <a:extLst>
                    <a:ext uri="{FF2B5EF4-FFF2-40B4-BE49-F238E27FC236}">
                      <a16:creationId xmlns:a16="http://schemas.microsoft.com/office/drawing/2014/main" id="{BBB82F7E-136D-C208-7D45-9A65B973CB57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8" name="グループ化 137">
                <a:extLst>
                  <a:ext uri="{FF2B5EF4-FFF2-40B4-BE49-F238E27FC236}">
                    <a16:creationId xmlns:a16="http://schemas.microsoft.com/office/drawing/2014/main" id="{D11D8840-55C5-8E82-2F9A-A47368F519BE}"/>
                  </a:ext>
                </a:extLst>
              </p:cNvPr>
              <p:cNvGrpSpPr/>
              <p:nvPr/>
            </p:nvGrpSpPr>
            <p:grpSpPr>
              <a:xfrm>
                <a:off x="5008374" y="3284380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BC6054D3-EC95-AFBE-0102-A2FFBB600DA5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39105C9B-607F-9EF5-D599-4F3D96F432FD}"/>
                    </a:ext>
                  </a:extLst>
                </p:cNvPr>
                <p:cNvSpPr/>
                <p:nvPr/>
              </p:nvSpPr>
              <p:spPr>
                <a:xfrm>
                  <a:off x="583356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FBB2575-E26A-B2D8-DD4D-82F6B1EF045D}"/>
                    </a:ext>
                  </a:extLst>
                </p:cNvPr>
                <p:cNvSpPr/>
                <p:nvPr/>
              </p:nvSpPr>
              <p:spPr>
                <a:xfrm>
                  <a:off x="5692642" y="3720860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9" name="グループ化 138">
                <a:extLst>
                  <a:ext uri="{FF2B5EF4-FFF2-40B4-BE49-F238E27FC236}">
                    <a16:creationId xmlns:a16="http://schemas.microsoft.com/office/drawing/2014/main" id="{038D80B7-19CA-B0CA-E493-4747D157FC57}"/>
                  </a:ext>
                </a:extLst>
              </p:cNvPr>
              <p:cNvGrpSpPr/>
              <p:nvPr/>
            </p:nvGrpSpPr>
            <p:grpSpPr>
              <a:xfrm>
                <a:off x="5008374" y="3031602"/>
                <a:ext cx="1715678" cy="405352"/>
                <a:chOff x="4975726" y="3694586"/>
                <a:chExt cx="1715678" cy="405352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BE79F2ED-279A-F6D7-AA77-C361448E1C4E}"/>
                    </a:ext>
                  </a:extLst>
                </p:cNvPr>
                <p:cNvSpPr/>
                <p:nvPr/>
              </p:nvSpPr>
              <p:spPr>
                <a:xfrm>
                  <a:off x="4975726" y="3694586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258B59DF-C487-5E7D-A1BE-96F3CE6538CC}"/>
                    </a:ext>
                  </a:extLst>
                </p:cNvPr>
                <p:cNvSpPr/>
                <p:nvPr/>
              </p:nvSpPr>
              <p:spPr>
                <a:xfrm>
                  <a:off x="5871985" y="3875411"/>
                  <a:ext cx="436179" cy="144302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DD70293A-BD5A-6F09-1F8A-2B7D2E517AB2}"/>
                    </a:ext>
                  </a:extLst>
                </p:cNvPr>
                <p:cNvSpPr/>
                <p:nvPr/>
              </p:nvSpPr>
              <p:spPr>
                <a:xfrm>
                  <a:off x="5650380" y="3736228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ED601D8E-7A00-5903-46E8-87F8C4EF0DA7}"/>
                  </a:ext>
                </a:extLst>
              </p:cNvPr>
              <p:cNvGrpSpPr/>
              <p:nvPr/>
            </p:nvGrpSpPr>
            <p:grpSpPr>
              <a:xfrm>
                <a:off x="5008374" y="2778824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A9E75BF-6DB1-4225-3766-3F5207A7F2A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EA602558-573C-EBDC-0880-3C9791C0C270}"/>
                    </a:ext>
                  </a:extLst>
                </p:cNvPr>
                <p:cNvSpPr/>
                <p:nvPr/>
              </p:nvSpPr>
              <p:spPr>
                <a:xfrm>
                  <a:off x="5687713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F7FBA9F1-5993-D64C-2C99-88AD1F3A69EA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41" name="グループ化 140">
                <a:extLst>
                  <a:ext uri="{FF2B5EF4-FFF2-40B4-BE49-F238E27FC236}">
                    <a16:creationId xmlns:a16="http://schemas.microsoft.com/office/drawing/2014/main" id="{FDD49A8F-AE5F-08AF-55D4-E02A7B3C1453}"/>
                  </a:ext>
                </a:extLst>
              </p:cNvPr>
              <p:cNvGrpSpPr/>
              <p:nvPr/>
            </p:nvGrpSpPr>
            <p:grpSpPr>
              <a:xfrm>
                <a:off x="5008374" y="2526046"/>
                <a:ext cx="1715678" cy="405352"/>
                <a:chOff x="5013059" y="3058882"/>
                <a:chExt cx="1715678" cy="405352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A144CBF3-379F-FEBB-6053-80C3B80D89D2}"/>
                    </a:ext>
                  </a:extLst>
                </p:cNvPr>
                <p:cNvSpPr/>
                <p:nvPr/>
              </p:nvSpPr>
              <p:spPr>
                <a:xfrm>
                  <a:off x="5013059" y="3058882"/>
                  <a:ext cx="1715678" cy="405352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D897AE7D-D3A0-265C-F614-0B444FCB0ECD}"/>
                    </a:ext>
                  </a:extLst>
                </p:cNvPr>
                <p:cNvSpPr/>
                <p:nvPr/>
              </p:nvSpPr>
              <p:spPr>
                <a:xfrm>
                  <a:off x="5626539" y="3100524"/>
                  <a:ext cx="212235" cy="79018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3447A4EC-F8DD-3EC8-17BD-20C850B7E1ED}"/>
                    </a:ext>
                  </a:extLst>
                </p:cNvPr>
                <p:cNvSpPr/>
                <p:nvPr/>
              </p:nvSpPr>
              <p:spPr>
                <a:xfrm>
                  <a:off x="5112583" y="3356413"/>
                  <a:ext cx="383954" cy="65494"/>
                </a:xfrm>
                <a:prstGeom prst="parallelogram">
                  <a:avLst>
                    <a:gd name="adj" fmla="val 90116"/>
                  </a:avLst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B5997C1-B228-5F3E-96C4-A7FAADC184B5}"/>
                </a:ext>
              </a:extLst>
            </p:cNvPr>
            <p:cNvSpPr txBox="1"/>
            <p:nvPr/>
          </p:nvSpPr>
          <p:spPr>
            <a:xfrm>
              <a:off x="556263" y="6059036"/>
              <a:ext cx="2857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ea typeface="MS PGothic" panose="020B0600070205080204" pitchFamily="34" charset="-128"/>
                </a:rPr>
                <a:t>Detected bounding-boxes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sp>
          <p:nvSpPr>
            <p:cNvPr id="166" name="右矢印 165">
              <a:extLst>
                <a:ext uri="{FF2B5EF4-FFF2-40B4-BE49-F238E27FC236}">
                  <a16:creationId xmlns:a16="http://schemas.microsoft.com/office/drawing/2014/main" id="{0E964555-A600-BD28-DFB2-2633EB7D31E1}"/>
                </a:ext>
              </a:extLst>
            </p:cNvPr>
            <p:cNvSpPr/>
            <p:nvPr/>
          </p:nvSpPr>
          <p:spPr>
            <a:xfrm>
              <a:off x="3417825" y="4671082"/>
              <a:ext cx="4740025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曲折矢印 166">
              <a:extLst>
                <a:ext uri="{FF2B5EF4-FFF2-40B4-BE49-F238E27FC236}">
                  <a16:creationId xmlns:a16="http://schemas.microsoft.com/office/drawing/2014/main" id="{E84228E6-02A9-2E8D-FB74-896577CA63B1}"/>
                </a:ext>
              </a:extLst>
            </p:cNvPr>
            <p:cNvSpPr/>
            <p:nvPr/>
          </p:nvSpPr>
          <p:spPr>
            <a:xfrm rot="5400000" flipH="1">
              <a:off x="2905200" y="3503113"/>
              <a:ext cx="2043825" cy="1018581"/>
            </a:xfrm>
            <a:prstGeom prst="bentArrow">
              <a:avLst>
                <a:gd name="adj1" fmla="val 23842"/>
                <a:gd name="adj2" fmla="val 23906"/>
                <a:gd name="adj3" fmla="val 25565"/>
                <a:gd name="adj4" fmla="val 27583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テキスト ボックス 167">
              <a:extLst>
                <a:ext uri="{FF2B5EF4-FFF2-40B4-BE49-F238E27FC236}">
                  <a16:creationId xmlns:a16="http://schemas.microsoft.com/office/drawing/2014/main" id="{7C41E9C9-CE54-042A-48C0-4CBE42A55245}"/>
                </a:ext>
              </a:extLst>
            </p:cNvPr>
            <p:cNvSpPr txBox="1"/>
            <p:nvPr/>
          </p:nvSpPr>
          <p:spPr>
            <a:xfrm>
              <a:off x="4595073" y="4085143"/>
              <a:ext cx="3102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ea typeface="MS PGothic" panose="020B0600070205080204" pitchFamily="34" charset="-128"/>
                </a:rPr>
                <a:t>Depth-directional matching</a:t>
              </a:r>
            </a:p>
            <a:p>
              <a:pPr algn="ctr"/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(</a:t>
              </a:r>
              <a:r>
                <a:rPr lang="en-US" altLang="ja-JP" sz="2000" b="1" dirty="0">
                  <a:solidFill>
                    <a:srgbClr val="FF0000"/>
                  </a:solidFill>
                  <a:ea typeface="MS PGothic" panose="020B0600070205080204" pitchFamily="34" charset="-128"/>
                  <a:cs typeface="Calibri" panose="020F0502020204030204" pitchFamily="34" charset="0"/>
                </a:rPr>
                <a:t>Depth-SORT</a:t>
              </a:r>
              <a:r>
                <a:rPr lang="en-US" altLang="ja-JP" sz="2000" dirty="0">
                  <a:ea typeface="MS PGothic" panose="020B0600070205080204" pitchFamily="34" charset="-128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69" name="右矢印 168">
              <a:extLst>
                <a:ext uri="{FF2B5EF4-FFF2-40B4-BE49-F238E27FC236}">
                  <a16:creationId xmlns:a16="http://schemas.microsoft.com/office/drawing/2014/main" id="{665A8CCB-7FB4-CEDF-5EA8-025B875A8F0E}"/>
                </a:ext>
              </a:extLst>
            </p:cNvPr>
            <p:cNvSpPr/>
            <p:nvPr/>
          </p:nvSpPr>
          <p:spPr>
            <a:xfrm rot="16200000">
              <a:off x="9341681" y="3149493"/>
              <a:ext cx="555266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38E9B897-8DDB-6721-4B02-98652DD48987}"/>
                </a:ext>
              </a:extLst>
            </p:cNvPr>
            <p:cNvSpPr txBox="1"/>
            <p:nvPr/>
          </p:nvSpPr>
          <p:spPr>
            <a:xfrm>
              <a:off x="7124657" y="3302359"/>
              <a:ext cx="2259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ea typeface="MS PGothic" panose="020B0600070205080204" pitchFamily="34" charset="-128"/>
                </a:rPr>
                <a:t>Refer to other slices</a:t>
              </a:r>
              <a:endParaRPr kumimoji="1" lang="ja-JP" altLang="en-US" sz="2000">
                <a:ea typeface="MS PGothic" panose="020B0600070205080204" pitchFamily="34" charset="-128"/>
              </a:endParaRPr>
            </a:p>
          </p:txBody>
        </p: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9BE357E8-472A-0488-98AB-EFC0C64962E5}"/>
                </a:ext>
              </a:extLst>
            </p:cNvPr>
            <p:cNvGrpSpPr/>
            <p:nvPr/>
          </p:nvGrpSpPr>
          <p:grpSpPr>
            <a:xfrm>
              <a:off x="5298620" y="1017690"/>
              <a:ext cx="696428" cy="1712009"/>
              <a:chOff x="5769675" y="1276842"/>
              <a:chExt cx="696428" cy="1712009"/>
            </a:xfrm>
          </p:grpSpPr>
          <p:sp>
            <p:nvSpPr>
              <p:cNvPr id="172" name="右矢印 171">
                <a:extLst>
                  <a:ext uri="{FF2B5EF4-FFF2-40B4-BE49-F238E27FC236}">
                    <a16:creationId xmlns:a16="http://schemas.microsoft.com/office/drawing/2014/main" id="{70DF57D2-BF16-4E36-3119-AEA3778892E0}"/>
                  </a:ext>
                </a:extLst>
              </p:cNvPr>
              <p:cNvSpPr/>
              <p:nvPr/>
            </p:nvSpPr>
            <p:spPr>
              <a:xfrm>
                <a:off x="5769675" y="1276842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3" name="右矢印 172">
                <a:extLst>
                  <a:ext uri="{FF2B5EF4-FFF2-40B4-BE49-F238E27FC236}">
                    <a16:creationId xmlns:a16="http://schemas.microsoft.com/office/drawing/2014/main" id="{8C8B9FE9-A5DB-D7F2-6D7D-E2D6076AADAC}"/>
                  </a:ext>
                </a:extLst>
              </p:cNvPr>
              <p:cNvSpPr/>
              <p:nvPr/>
            </p:nvSpPr>
            <p:spPr>
              <a:xfrm>
                <a:off x="5769675" y="1530453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右矢印 173">
                <a:extLst>
                  <a:ext uri="{FF2B5EF4-FFF2-40B4-BE49-F238E27FC236}">
                    <a16:creationId xmlns:a16="http://schemas.microsoft.com/office/drawing/2014/main" id="{69D3F9B5-8C19-3E6D-2F6A-607EE9CBABF2}"/>
                  </a:ext>
                </a:extLst>
              </p:cNvPr>
              <p:cNvSpPr/>
              <p:nvPr/>
            </p:nvSpPr>
            <p:spPr>
              <a:xfrm>
                <a:off x="5769675" y="1784064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右矢印 174">
                <a:extLst>
                  <a:ext uri="{FF2B5EF4-FFF2-40B4-BE49-F238E27FC236}">
                    <a16:creationId xmlns:a16="http://schemas.microsoft.com/office/drawing/2014/main" id="{880B786B-AC27-5EB6-BB0C-6529F5D4091F}"/>
                  </a:ext>
                </a:extLst>
              </p:cNvPr>
              <p:cNvSpPr/>
              <p:nvPr/>
            </p:nvSpPr>
            <p:spPr>
              <a:xfrm>
                <a:off x="5769675" y="2037675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右矢印 175">
                <a:extLst>
                  <a:ext uri="{FF2B5EF4-FFF2-40B4-BE49-F238E27FC236}">
                    <a16:creationId xmlns:a16="http://schemas.microsoft.com/office/drawing/2014/main" id="{B20559E3-2222-D16A-2833-FFD0FEA73827}"/>
                  </a:ext>
                </a:extLst>
              </p:cNvPr>
              <p:cNvSpPr/>
              <p:nvPr/>
            </p:nvSpPr>
            <p:spPr>
              <a:xfrm>
                <a:off x="5769675" y="229128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右矢印 176">
                <a:extLst>
                  <a:ext uri="{FF2B5EF4-FFF2-40B4-BE49-F238E27FC236}">
                    <a16:creationId xmlns:a16="http://schemas.microsoft.com/office/drawing/2014/main" id="{EE938ED2-9548-07ED-FD99-BC9FAAAD6EFE}"/>
                  </a:ext>
                </a:extLst>
              </p:cNvPr>
              <p:cNvSpPr/>
              <p:nvPr/>
            </p:nvSpPr>
            <p:spPr>
              <a:xfrm>
                <a:off x="5769675" y="2544897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右矢印 177">
                <a:extLst>
                  <a:ext uri="{FF2B5EF4-FFF2-40B4-BE49-F238E27FC236}">
                    <a16:creationId xmlns:a16="http://schemas.microsoft.com/office/drawing/2014/main" id="{558E0823-960B-416D-B6F6-90F22E7250BD}"/>
                  </a:ext>
                </a:extLst>
              </p:cNvPr>
              <p:cNvSpPr/>
              <p:nvPr/>
            </p:nvSpPr>
            <p:spPr>
              <a:xfrm>
                <a:off x="5769675" y="2798506"/>
                <a:ext cx="696428" cy="190345"/>
              </a:xfrm>
              <a:prstGeom prst="rightArrow">
                <a:avLst>
                  <a:gd name="adj1" fmla="val 50000"/>
                  <a:gd name="adj2" fmla="val 6996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66F8A952-1D29-73A0-97F9-4971BD1D1DF1}"/>
                </a:ext>
              </a:extLst>
            </p:cNvPr>
            <p:cNvSpPr/>
            <p:nvPr/>
          </p:nvSpPr>
          <p:spPr>
            <a:xfrm>
              <a:off x="8672097" y="798964"/>
              <a:ext cx="1865273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DD94A9C-2B0C-9CAF-7C38-450461AEA3F3}"/>
                </a:ext>
              </a:extLst>
            </p:cNvPr>
            <p:cNvSpPr/>
            <p:nvPr/>
          </p:nvSpPr>
          <p:spPr>
            <a:xfrm>
              <a:off x="8612934" y="381763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id="{5477EDFF-05AD-6DA6-D37F-466AB5278025}"/>
                </a:ext>
              </a:extLst>
            </p:cNvPr>
            <p:cNvSpPr/>
            <p:nvPr/>
          </p:nvSpPr>
          <p:spPr>
            <a:xfrm>
              <a:off x="1176726" y="3767055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id="{D5A9B15D-4A94-8E3F-C4D7-7D2E04940441}"/>
                </a:ext>
              </a:extLst>
            </p:cNvPr>
            <p:cNvSpPr/>
            <p:nvPr/>
          </p:nvSpPr>
          <p:spPr>
            <a:xfrm>
              <a:off x="6045981" y="798964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E2CE65C-8D65-CB00-1DD7-B48ED9923115}"/>
                </a:ext>
              </a:extLst>
            </p:cNvPr>
            <p:cNvSpPr/>
            <p:nvPr/>
          </p:nvSpPr>
          <p:spPr>
            <a:xfrm>
              <a:off x="3393195" y="778309"/>
              <a:ext cx="1827714" cy="219152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851B8BBE-217D-7E06-B373-FD394E3D1127}"/>
                </a:ext>
              </a:extLst>
            </p:cNvPr>
            <p:cNvGrpSpPr/>
            <p:nvPr/>
          </p:nvGrpSpPr>
          <p:grpSpPr>
            <a:xfrm>
              <a:off x="2781845" y="1117115"/>
              <a:ext cx="872992" cy="1516666"/>
              <a:chOff x="3252900" y="1376267"/>
              <a:chExt cx="872992" cy="1516666"/>
            </a:xfrm>
          </p:grpSpPr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000A2BC4-5B3A-3447-BDCF-9FF0299DF831}"/>
                  </a:ext>
                </a:extLst>
              </p:cNvPr>
              <p:cNvCxnSpPr>
                <a:cxnSpLocks/>
                <a:stCxn id="53" idx="2"/>
                <a:endCxn id="63" idx="5"/>
              </p:cNvCxnSpPr>
              <p:nvPr/>
            </p:nvCxnSpPr>
            <p:spPr>
              <a:xfrm>
                <a:off x="3252900" y="1376267"/>
                <a:ext cx="8729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8098A9B2-DAE2-637E-7895-4CE989E70F66}"/>
                  </a:ext>
                </a:extLst>
              </p:cNvPr>
              <p:cNvCxnSpPr>
                <a:cxnSpLocks/>
                <a:stCxn id="50" idx="2"/>
                <a:endCxn id="66" idx="5"/>
              </p:cNvCxnSpPr>
              <p:nvPr/>
            </p:nvCxnSpPr>
            <p:spPr>
              <a:xfrm>
                <a:off x="3252900" y="1628110"/>
                <a:ext cx="872992" cy="93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608A6546-D01B-A4CB-D668-52764D3A0008}"/>
                  </a:ext>
                </a:extLst>
              </p:cNvPr>
              <p:cNvCxnSpPr>
                <a:cxnSpLocks/>
                <a:stCxn id="47" idx="2"/>
                <a:endCxn id="69" idx="5"/>
              </p:cNvCxnSpPr>
              <p:nvPr/>
            </p:nvCxnSpPr>
            <p:spPr>
              <a:xfrm>
                <a:off x="3252900" y="1879953"/>
                <a:ext cx="872992" cy="187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EE3E0B7-A7AB-19A3-91BB-D8FC32D807E1}"/>
                  </a:ext>
                </a:extLst>
              </p:cNvPr>
              <p:cNvCxnSpPr>
                <a:cxnSpLocks/>
                <a:stCxn id="44" idx="2"/>
                <a:endCxn id="72" idx="5"/>
              </p:cNvCxnSpPr>
              <p:nvPr/>
            </p:nvCxnSpPr>
            <p:spPr>
              <a:xfrm>
                <a:off x="3252900" y="2131796"/>
                <a:ext cx="872992" cy="280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60354786-BF6D-36F7-B925-F4410E906189}"/>
                  </a:ext>
                </a:extLst>
              </p:cNvPr>
              <p:cNvCxnSpPr>
                <a:cxnSpLocks/>
                <a:stCxn id="40" idx="2"/>
                <a:endCxn id="75" idx="5"/>
              </p:cNvCxnSpPr>
              <p:nvPr/>
            </p:nvCxnSpPr>
            <p:spPr>
              <a:xfrm>
                <a:off x="3252900" y="2383639"/>
                <a:ext cx="872992" cy="374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2151187F-B145-5585-5FCA-BDC5E93E5604}"/>
                  </a:ext>
                </a:extLst>
              </p:cNvPr>
              <p:cNvCxnSpPr>
                <a:cxnSpLocks/>
                <a:stCxn id="37" idx="2"/>
                <a:endCxn id="79" idx="5"/>
              </p:cNvCxnSpPr>
              <p:nvPr/>
            </p:nvCxnSpPr>
            <p:spPr>
              <a:xfrm>
                <a:off x="3252900" y="2635482"/>
                <a:ext cx="872992" cy="46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ED2B7265-25EF-2113-9273-36C09109FDC3}"/>
                  </a:ext>
                </a:extLst>
              </p:cNvPr>
              <p:cNvCxnSpPr>
                <a:cxnSpLocks/>
                <a:stCxn id="34" idx="2"/>
                <a:endCxn id="83" idx="5"/>
              </p:cNvCxnSpPr>
              <p:nvPr/>
            </p:nvCxnSpPr>
            <p:spPr>
              <a:xfrm>
                <a:off x="3252900" y="2887327"/>
                <a:ext cx="872992" cy="560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637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AEEA3A9-9FFB-F19E-F7FC-A583A492BA73}"/>
              </a:ext>
            </a:extLst>
          </p:cNvPr>
          <p:cNvGrpSpPr/>
          <p:nvPr/>
        </p:nvGrpSpPr>
        <p:grpSpPr>
          <a:xfrm>
            <a:off x="944645" y="1324698"/>
            <a:ext cx="10302710" cy="4208604"/>
            <a:chOff x="275528" y="1055152"/>
            <a:chExt cx="10302710" cy="420860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D982A19-AE5B-ACA8-A88D-DA955B74A4A9}"/>
                </a:ext>
              </a:extLst>
            </p:cNvPr>
            <p:cNvGrpSpPr/>
            <p:nvPr/>
          </p:nvGrpSpPr>
          <p:grpSpPr>
            <a:xfrm>
              <a:off x="4374719" y="1520851"/>
              <a:ext cx="6203519" cy="3646538"/>
              <a:chOff x="4374719" y="1526472"/>
              <a:chExt cx="6203519" cy="3646538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04429AFD-CAFA-AE18-2F73-914F9AE0CB9C}"/>
                  </a:ext>
                </a:extLst>
              </p:cNvPr>
              <p:cNvGrpSpPr/>
              <p:nvPr/>
            </p:nvGrpSpPr>
            <p:grpSpPr>
              <a:xfrm>
                <a:off x="4374719" y="1526474"/>
                <a:ext cx="1721281" cy="3646535"/>
                <a:chOff x="4374719" y="1526475"/>
                <a:chExt cx="1721281" cy="3646535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24C86B9E-9971-4633-9E49-80A64DB8A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74719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97715D23-674C-41D8-17A8-E2EA4093C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4719" y="1526475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A14F4AFF-CAD3-C80D-AF2A-4D7D8CC741CD}"/>
                  </a:ext>
                </a:extLst>
              </p:cNvPr>
              <p:cNvGrpSpPr/>
              <p:nvPr/>
            </p:nvGrpSpPr>
            <p:grpSpPr>
              <a:xfrm>
                <a:off x="6615838" y="1526472"/>
                <a:ext cx="1721281" cy="3646538"/>
                <a:chOff x="6615838" y="1526472"/>
                <a:chExt cx="1721281" cy="3646538"/>
              </a:xfrm>
            </p:grpSpPr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E272B86E-F66E-C260-6931-94C93A767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5838" y="3451729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BDDD80D-B4E3-6F63-296C-913C277D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5838" y="1526472"/>
                  <a:ext cx="1721281" cy="172128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DA54809F-E1CE-342A-D0EA-4D2A32419E01}"/>
                  </a:ext>
                </a:extLst>
              </p:cNvPr>
              <p:cNvGrpSpPr/>
              <p:nvPr/>
            </p:nvGrpSpPr>
            <p:grpSpPr>
              <a:xfrm>
                <a:off x="8856957" y="1526473"/>
                <a:ext cx="1721281" cy="3646537"/>
                <a:chOff x="8856957" y="1526472"/>
                <a:chExt cx="1721281" cy="3646537"/>
              </a:xfrm>
            </p:grpSpPr>
            <p:pic>
              <p:nvPicPr>
                <p:cNvPr id="11" name="図 10">
                  <a:extLst>
                    <a:ext uri="{FF2B5EF4-FFF2-40B4-BE49-F238E27FC236}">
                      <a16:creationId xmlns:a16="http://schemas.microsoft.com/office/drawing/2014/main" id="{531422A8-EF7A-6F24-EA23-70730B7F3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56957" y="1526472"/>
                  <a:ext cx="1721281" cy="1721281"/>
                </a:xfrm>
                <a:prstGeom prst="rect">
                  <a:avLst/>
                </a:prstGeom>
              </p:spPr>
            </p:pic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86175CBA-4E97-558D-9F9C-357C7C39A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6957" y="3451728"/>
                  <a:ext cx="1721281" cy="17212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06460001-5D1A-68F1-7BEE-C386ADAD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528" y="1424484"/>
              <a:ext cx="3839272" cy="3839272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834A2BA-BAF1-3100-3D8F-3F5E9FB50307}"/>
                </a:ext>
              </a:extLst>
            </p:cNvPr>
            <p:cNvSpPr txBox="1"/>
            <p:nvPr/>
          </p:nvSpPr>
          <p:spPr>
            <a:xfrm>
              <a:off x="4785556" y="105515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Only </a:t>
              </a:r>
              <a:r>
                <a:rPr kumimoji="1" lang="en-US" altLang="ja-JP" b="1" dirty="0"/>
                <a:t>TP</a:t>
              </a:r>
              <a:endParaRPr kumimoji="1" lang="ja-JP" altLang="en-US" b="1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8009D22-2D47-324B-24A9-27B10BD30BE3}"/>
                </a:ext>
              </a:extLst>
            </p:cNvPr>
            <p:cNvSpPr txBox="1"/>
            <p:nvPr/>
          </p:nvSpPr>
          <p:spPr>
            <a:xfrm>
              <a:off x="7017057" y="1055152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b="1" dirty="0"/>
                <a:t>FP</a:t>
              </a:r>
              <a:endParaRPr kumimoji="1" lang="ja-JP" altLang="en-US" b="1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21AE824-66F5-F9BD-EBD1-3B336448F1ED}"/>
                </a:ext>
              </a:extLst>
            </p:cNvPr>
            <p:cNvSpPr txBox="1"/>
            <p:nvPr/>
          </p:nvSpPr>
          <p:spPr>
            <a:xfrm>
              <a:off x="9241345" y="1055152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lang="en-US" altLang="ja-JP" b="1" dirty="0"/>
                <a:t>FN</a:t>
              </a:r>
              <a:endParaRPr kumimoji="1" lang="ja-JP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152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AC4253D-84DD-1856-34A5-CFEAF3A0F6CE}"/>
              </a:ext>
            </a:extLst>
          </p:cNvPr>
          <p:cNvGrpSpPr/>
          <p:nvPr/>
        </p:nvGrpSpPr>
        <p:grpSpPr>
          <a:xfrm>
            <a:off x="3053396" y="467722"/>
            <a:ext cx="5941517" cy="5973661"/>
            <a:chOff x="3053396" y="467722"/>
            <a:chExt cx="5941517" cy="5973661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31ADDA74-CA55-07E5-4A1D-6903EA16678B}"/>
                </a:ext>
              </a:extLst>
            </p:cNvPr>
            <p:cNvGrpSpPr/>
            <p:nvPr/>
          </p:nvGrpSpPr>
          <p:grpSpPr>
            <a:xfrm>
              <a:off x="3053396" y="729331"/>
              <a:ext cx="2624756" cy="2624756"/>
              <a:chOff x="430743" y="1090192"/>
              <a:chExt cx="3530298" cy="3530299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50051DA7-16BA-252D-2CE6-DA5FE512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891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805F0B8-F8D9-A73E-9498-8A24F474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892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519824C0-C969-17B2-7FA9-630D006C4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743" y="1090193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6973883B-65A5-1033-32D6-2FCB56716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3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D54144D-AA68-E6BA-F9E1-F75242EE9BC1}"/>
                </a:ext>
              </a:extLst>
            </p:cNvPr>
            <p:cNvGrpSpPr/>
            <p:nvPr/>
          </p:nvGrpSpPr>
          <p:grpSpPr>
            <a:xfrm>
              <a:off x="3053396" y="3816627"/>
              <a:ext cx="2630053" cy="2624756"/>
              <a:chOff x="4251285" y="1090192"/>
              <a:chExt cx="3537423" cy="353029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3DFFFF12-E80C-D849-F847-87E418402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86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D325B2F0-D675-11E7-E70E-095508133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3559" y="285534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2DBEBBA9-DAEB-CD6A-945A-C766AB98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435" y="1090192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EB4A25B2-2C89-4713-D05F-03E25EF8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285" y="2855342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B7762BC7-741D-4C27-2FF0-FA01B8D3A7C1}"/>
                </a:ext>
              </a:extLst>
            </p:cNvPr>
            <p:cNvGrpSpPr/>
            <p:nvPr/>
          </p:nvGrpSpPr>
          <p:grpSpPr>
            <a:xfrm>
              <a:off x="6364862" y="729333"/>
              <a:ext cx="2630051" cy="2624754"/>
              <a:chOff x="7935505" y="1090191"/>
              <a:chExt cx="3537422" cy="3530298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19E26515-AC33-D8F3-B0A6-E9CF1CEB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7392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A1F13423-345B-08E2-F792-CAE1DE00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7778" y="109019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1" name="図 30">
                <a:extLst>
                  <a:ext uri="{FF2B5EF4-FFF2-40B4-BE49-F238E27FC236}">
                    <a16:creationId xmlns:a16="http://schemas.microsoft.com/office/drawing/2014/main" id="{7056A2CE-1BE7-ECBE-32F5-5B1DC6B3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5505" y="2855340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4B881792-C79E-6C56-0B7D-E506A5AD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7778" y="2855340"/>
                <a:ext cx="1765149" cy="1765149"/>
              </a:xfrm>
              <a:prstGeom prst="rect">
                <a:avLst/>
              </a:prstGeom>
            </p:spPr>
          </p:pic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060CEDC-1CE2-93B0-45EF-71FCF978F833}"/>
                </a:ext>
              </a:extLst>
            </p:cNvPr>
            <p:cNvGrpSpPr/>
            <p:nvPr/>
          </p:nvGrpSpPr>
          <p:grpSpPr>
            <a:xfrm>
              <a:off x="6370157" y="3816629"/>
              <a:ext cx="2624756" cy="2624754"/>
              <a:chOff x="7733586" y="1124481"/>
              <a:chExt cx="3530299" cy="3530297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346AFB17-AB25-C7AD-DB31-D2144EA69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3587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DF2C4660-0531-167B-B2D7-325C4F83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736" y="1124481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D5D88F21-D84F-5284-B902-D39D8EA05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3586" y="2889629"/>
                <a:ext cx="1765149" cy="1765149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0DBA2193-0B74-1AA7-D665-564C8DF2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8735" y="2889629"/>
                <a:ext cx="1765149" cy="1765149"/>
              </a:xfrm>
              <a:prstGeom prst="rect">
                <a:avLst/>
              </a:prstGeom>
            </p:spPr>
          </p:pic>
        </p:grp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7A58FF6-EBAF-1EC1-7C97-F1B12DCCD296}"/>
                </a:ext>
              </a:extLst>
            </p:cNvPr>
            <p:cNvSpPr txBox="1"/>
            <p:nvPr/>
          </p:nvSpPr>
          <p:spPr>
            <a:xfrm>
              <a:off x="3149306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/>
                <a:t>SORT + </a:t>
              </a:r>
              <a:r>
                <a:rPr kumimoji="1" lang="en-US" altLang="ja-JP" sz="1100" dirty="0" err="1"/>
                <a:t>DepthSORT</a:t>
              </a:r>
              <a:endParaRPr kumimoji="1" lang="ja-JP" altLang="en-US" sz="110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DF7F403-0AA6-0852-66C8-A97059FD8DBC}"/>
                </a:ext>
              </a:extLst>
            </p:cNvPr>
            <p:cNvSpPr txBox="1"/>
            <p:nvPr/>
          </p:nvSpPr>
          <p:spPr>
            <a:xfrm>
              <a:off x="6464665" y="46772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SKF </a:t>
              </a:r>
              <a:r>
                <a:rPr kumimoji="1" lang="en-US" altLang="ja-JP" sz="1100" dirty="0"/>
                <a:t>+ </a:t>
              </a:r>
              <a:r>
                <a:rPr kumimoji="1" lang="en-US" altLang="ja-JP" sz="1100" dirty="0" err="1"/>
                <a:t>DepthSORT</a:t>
              </a:r>
              <a:r>
                <a:rPr kumimoji="1" lang="en-US" altLang="ja-JP" sz="1100" dirty="0"/>
                <a:t> </a:t>
              </a:r>
              <a:r>
                <a:rPr kumimoji="1" lang="ja-JP" altLang="en-US" sz="1100"/>
                <a:t>（一部抜粋）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7191319-C9E2-800F-086F-CA191FCB9109}"/>
                </a:ext>
              </a:extLst>
            </p:cNvPr>
            <p:cNvSpPr txBox="1"/>
            <p:nvPr/>
          </p:nvSpPr>
          <p:spPr>
            <a:xfrm>
              <a:off x="3158497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SKF</a:t>
              </a:r>
              <a:endParaRPr kumimoji="1" lang="en-US" altLang="ja-JP" sz="11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61D372B8-861F-1323-890F-C3AEE2F81525}"/>
                </a:ext>
              </a:extLst>
            </p:cNvPr>
            <p:cNvSpPr txBox="1"/>
            <p:nvPr/>
          </p:nvSpPr>
          <p:spPr>
            <a:xfrm>
              <a:off x="6464665" y="3586432"/>
              <a:ext cx="2425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/>
                <a:t>only SORT</a:t>
              </a:r>
              <a:endParaRPr kumimoji="1" lang="en-US" altLang="ja-JP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028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69725F32-145F-D5C4-B298-147F545D330F}"/>
              </a:ext>
            </a:extLst>
          </p:cNvPr>
          <p:cNvGrpSpPr/>
          <p:nvPr/>
        </p:nvGrpSpPr>
        <p:grpSpPr>
          <a:xfrm>
            <a:off x="677907" y="601452"/>
            <a:ext cx="10836186" cy="5655096"/>
            <a:chOff x="496957" y="1039337"/>
            <a:chExt cx="10836186" cy="565509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23A18B9-70F3-4750-2F9E-7DDF4EA7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9" y="1328977"/>
              <a:ext cx="2425485" cy="2425485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0FB9334-5F48-8519-E636-7A961A6E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7658" y="1328976"/>
              <a:ext cx="2425485" cy="2425485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602501AA-4425-77CE-89E7-4E65F84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99" y="1328973"/>
              <a:ext cx="2425485" cy="2425485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B95880-2931-3F07-2432-D33C3AF3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19" y="1328975"/>
              <a:ext cx="2425485" cy="2425485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3E20010-3953-13A3-E981-5C7838D4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299" y="4114800"/>
              <a:ext cx="2425485" cy="2425485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7C3CF303-5F11-23C0-6ADD-19248AB7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3419" y="4114798"/>
              <a:ext cx="2425485" cy="2425485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CF9F78B-898E-2877-323E-B4E7D2E6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5539" y="4114796"/>
              <a:ext cx="2425485" cy="2425485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B75DCDB-6C97-82B3-BF25-AD276652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7658" y="4114794"/>
              <a:ext cx="2425485" cy="2425485"/>
            </a:xfrm>
            <a:prstGeom prst="rect">
              <a:avLst/>
            </a:prstGeom>
          </p:spPr>
        </p:pic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A0D70B6B-01F8-FE6F-7A5A-7630397F995E}"/>
                </a:ext>
              </a:extLst>
            </p:cNvPr>
            <p:cNvSpPr/>
            <p:nvPr/>
          </p:nvSpPr>
          <p:spPr>
            <a:xfrm>
              <a:off x="496957" y="1270170"/>
              <a:ext cx="10836186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5E40484C-B002-B55D-B951-56A73A2158A9}"/>
                </a:ext>
              </a:extLst>
            </p:cNvPr>
            <p:cNvSpPr/>
            <p:nvPr/>
          </p:nvSpPr>
          <p:spPr>
            <a:xfrm>
              <a:off x="496957" y="4114794"/>
              <a:ext cx="2519827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2FD7C28E-6044-C8B3-3999-70261B8CE18D}"/>
                </a:ext>
              </a:extLst>
            </p:cNvPr>
            <p:cNvSpPr/>
            <p:nvPr/>
          </p:nvSpPr>
          <p:spPr>
            <a:xfrm>
              <a:off x="3244162" y="4114793"/>
              <a:ext cx="5316862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>
              <a:extLst>
                <a:ext uri="{FF2B5EF4-FFF2-40B4-BE49-F238E27FC236}">
                  <a16:creationId xmlns:a16="http://schemas.microsoft.com/office/drawing/2014/main" id="{C28DFE00-4B45-6E08-B2DB-8714525A736E}"/>
                </a:ext>
              </a:extLst>
            </p:cNvPr>
            <p:cNvSpPr/>
            <p:nvPr/>
          </p:nvSpPr>
          <p:spPr>
            <a:xfrm>
              <a:off x="8788402" y="4114792"/>
              <a:ext cx="2544741" cy="2579639"/>
            </a:xfrm>
            <a:prstGeom prst="roundRect">
              <a:avLst>
                <a:gd name="adj" fmla="val 9022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6B79B2AE-6D66-E62A-A1B8-A7AA8F194B36}"/>
                </a:ext>
              </a:extLst>
            </p:cNvPr>
            <p:cNvSpPr txBox="1"/>
            <p:nvPr/>
          </p:nvSpPr>
          <p:spPr>
            <a:xfrm>
              <a:off x="1010074" y="1039337"/>
              <a:ext cx="52931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(a)</a:t>
              </a:r>
              <a:endParaRPr kumimoji="1" lang="ja-JP" altLang="en-US" sz="2400" b="1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B2111200-3C1C-344A-3ACF-F6167D2D17C3}"/>
                </a:ext>
              </a:extLst>
            </p:cNvPr>
            <p:cNvSpPr txBox="1"/>
            <p:nvPr/>
          </p:nvSpPr>
          <p:spPr>
            <a:xfrm>
              <a:off x="1003662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(b)</a:t>
              </a:r>
              <a:endParaRPr kumimoji="1" lang="ja-JP" altLang="en-US" sz="2400" b="1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9472307-FF9C-74AB-9303-CFFED1B72017}"/>
                </a:ext>
              </a:extLst>
            </p:cNvPr>
            <p:cNvSpPr txBox="1"/>
            <p:nvPr/>
          </p:nvSpPr>
          <p:spPr>
            <a:xfrm>
              <a:off x="3801264" y="3877690"/>
              <a:ext cx="5052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(c)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F051A517-5C1A-B858-E5AB-C729DA6FD408}"/>
                </a:ext>
              </a:extLst>
            </p:cNvPr>
            <p:cNvSpPr txBox="1"/>
            <p:nvPr/>
          </p:nvSpPr>
          <p:spPr>
            <a:xfrm>
              <a:off x="9345526" y="3877690"/>
              <a:ext cx="5421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(d)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14770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22A1401D-3425-C99D-B13D-136DF4E2F65F}"/>
              </a:ext>
            </a:extLst>
          </p:cNvPr>
          <p:cNvGrpSpPr/>
          <p:nvPr/>
        </p:nvGrpSpPr>
        <p:grpSpPr>
          <a:xfrm>
            <a:off x="2220023" y="448167"/>
            <a:ext cx="7343079" cy="5777000"/>
            <a:chOff x="2153116" y="437016"/>
            <a:chExt cx="7343079" cy="577700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287072-025B-6396-11C4-98F75450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6" y="3766323"/>
              <a:ext cx="2447693" cy="2447693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FE1BF06-F16C-A539-DCAC-09747715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08" y="3766323"/>
              <a:ext cx="2447693" cy="2447693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C457DB46-BADE-77CE-364D-14A0BF9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502" y="3766322"/>
              <a:ext cx="2447693" cy="244769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4AA0BE4-AA34-01DB-0E4C-1713378B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116" y="797314"/>
              <a:ext cx="2447693" cy="2447693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591346C-884B-28F2-B2EB-210C6314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0809" y="797313"/>
              <a:ext cx="2447693" cy="2447693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24C39DE-5478-657C-49EC-75F92F47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02" y="797313"/>
              <a:ext cx="2447693" cy="244769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15C0C2F-E939-CA13-4702-08BB1BC01F24}"/>
                </a:ext>
              </a:extLst>
            </p:cNvPr>
            <p:cNvSpPr txBox="1"/>
            <p:nvPr/>
          </p:nvSpPr>
          <p:spPr>
            <a:xfrm>
              <a:off x="4942071" y="4370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D205AEA-3BD1-2406-A87F-4C30D3BE4821}"/>
                </a:ext>
              </a:extLst>
            </p:cNvPr>
            <p:cNvSpPr txBox="1"/>
            <p:nvPr/>
          </p:nvSpPr>
          <p:spPr>
            <a:xfrm>
              <a:off x="4781770" y="3387904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Without </a:t>
              </a:r>
              <a:r>
                <a:rPr kumimoji="1"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0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9C60C6F-C085-D9E1-0719-72CA84A18E0A}"/>
              </a:ext>
            </a:extLst>
          </p:cNvPr>
          <p:cNvGrpSpPr/>
          <p:nvPr/>
        </p:nvGrpSpPr>
        <p:grpSpPr>
          <a:xfrm>
            <a:off x="1889369" y="448186"/>
            <a:ext cx="8830716" cy="6735577"/>
            <a:chOff x="1889369" y="448186"/>
            <a:chExt cx="8830716" cy="6735577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CAD4D0C-721D-A41B-A09F-E28A427B59CB}"/>
                </a:ext>
              </a:extLst>
            </p:cNvPr>
            <p:cNvGrpSpPr/>
            <p:nvPr/>
          </p:nvGrpSpPr>
          <p:grpSpPr>
            <a:xfrm>
              <a:off x="1889369" y="3862236"/>
              <a:ext cx="8830716" cy="3321527"/>
              <a:chOff x="1872159" y="-285695"/>
              <a:chExt cx="8830716" cy="3321527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9C9A7E50-15A3-2C17-A37B-1CBF295E45C3}"/>
                  </a:ext>
                </a:extLst>
              </p:cNvPr>
              <p:cNvGrpSpPr/>
              <p:nvPr/>
            </p:nvGrpSpPr>
            <p:grpSpPr>
              <a:xfrm>
                <a:off x="1872159" y="91465"/>
                <a:ext cx="8830716" cy="2944367"/>
                <a:chOff x="1872159" y="91465"/>
                <a:chExt cx="8830716" cy="2944367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4A10C14C-191D-7413-756C-8334E0D9B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2159" y="91465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2645ACAB-7E9F-F58F-5821-61B635DD5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5731" y="9226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5" name="図 14">
                  <a:extLst>
                    <a:ext uri="{FF2B5EF4-FFF2-40B4-BE49-F238E27FC236}">
                      <a16:creationId xmlns:a16="http://schemas.microsoft.com/office/drawing/2014/main" id="{E8278F55-ECBD-3DB4-DFB2-0AD8B7AD5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9303" y="91465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50646E-50DD-E98E-1B50-F40C005BD7C6}"/>
                  </a:ext>
                </a:extLst>
              </p:cNvPr>
              <p:cNvSpPr txBox="1"/>
              <p:nvPr/>
            </p:nvSpPr>
            <p:spPr>
              <a:xfrm>
                <a:off x="5392426" y="-285695"/>
                <a:ext cx="2296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Without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9C6A2D2C-41A3-5681-722B-665EFAA7672B}"/>
                </a:ext>
              </a:extLst>
            </p:cNvPr>
            <p:cNvGrpSpPr/>
            <p:nvPr/>
          </p:nvGrpSpPr>
          <p:grpSpPr>
            <a:xfrm>
              <a:off x="1889369" y="448186"/>
              <a:ext cx="8830716" cy="3313707"/>
              <a:chOff x="1872159" y="3058865"/>
              <a:chExt cx="8830716" cy="3313707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2539F8D2-A2A8-323D-1535-178363B5550C}"/>
                  </a:ext>
                </a:extLst>
              </p:cNvPr>
              <p:cNvGrpSpPr/>
              <p:nvPr/>
            </p:nvGrpSpPr>
            <p:grpSpPr>
              <a:xfrm>
                <a:off x="1872159" y="3429000"/>
                <a:ext cx="8830716" cy="2943572"/>
                <a:chOff x="1872159" y="3429000"/>
                <a:chExt cx="8830716" cy="294357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D4A1FA86-945C-9620-ABE7-1F9AE0DCD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2159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33D71465-A5D8-A1B8-518E-B4C2A50EA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5731" y="3429000"/>
                  <a:ext cx="2943572" cy="2943572"/>
                </a:xfrm>
                <a:prstGeom prst="rect">
                  <a:avLst/>
                </a:prstGeom>
              </p:spPr>
            </p:pic>
            <p:pic>
              <p:nvPicPr>
                <p:cNvPr id="17" name="図 16">
                  <a:extLst>
                    <a:ext uri="{FF2B5EF4-FFF2-40B4-BE49-F238E27FC236}">
                      <a16:creationId xmlns:a16="http://schemas.microsoft.com/office/drawing/2014/main" id="{F983810A-5673-0170-FBBC-66B7D190F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303" y="3429000"/>
                  <a:ext cx="2943572" cy="2943572"/>
                </a:xfrm>
                <a:prstGeom prst="rect">
                  <a:avLst/>
                </a:prstGeom>
              </p:spPr>
            </p:pic>
          </p:grp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E2F94F4-BF8E-5BFF-32DF-0F95B9BBB903}"/>
                  </a:ext>
                </a:extLst>
              </p:cNvPr>
              <p:cNvSpPr txBox="1"/>
              <p:nvPr/>
            </p:nvSpPr>
            <p:spPr>
              <a:xfrm>
                <a:off x="5570358" y="3058865"/>
                <a:ext cx="1941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With </a:t>
                </a:r>
                <a:r>
                  <a:rPr kumimoji="1" lang="en-US" altLang="ja-JP" sz="2000" dirty="0" err="1"/>
                  <a:t>DepthSORT</a:t>
                </a:r>
                <a:endParaRPr kumimoji="1" lang="ja-JP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893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03849-AE32-8B3A-049D-36D4CC37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2" y="1237785"/>
            <a:ext cx="3657600" cy="274320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D4D3FEC-6683-721A-33A7-75AA4E9A2524}"/>
              </a:ext>
            </a:extLst>
          </p:cNvPr>
          <p:cNvGrpSpPr/>
          <p:nvPr/>
        </p:nvGrpSpPr>
        <p:grpSpPr>
          <a:xfrm>
            <a:off x="5001322" y="686316"/>
            <a:ext cx="6016082" cy="3294669"/>
            <a:chOff x="5001322" y="686316"/>
            <a:chExt cx="6016082" cy="329466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EBE0E85-C3C2-F648-BDE0-7A50CFB183E6}"/>
                </a:ext>
              </a:extLst>
            </p:cNvPr>
            <p:cNvGrpSpPr/>
            <p:nvPr/>
          </p:nvGrpSpPr>
          <p:grpSpPr>
            <a:xfrm>
              <a:off x="5001322" y="1055648"/>
              <a:ext cx="6016082" cy="2925337"/>
              <a:chOff x="4979020" y="903247"/>
              <a:chExt cx="6016082" cy="2925337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082DA313-5FE7-7369-32BD-3CE01877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020" y="903247"/>
                <a:ext cx="2925337" cy="2925337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F39D419-3D84-1D32-477C-C45428220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9765" y="903247"/>
                <a:ext cx="2925337" cy="2925337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18D7249-7FC7-4F57-E030-D111BD35BEEE}"/>
                </a:ext>
              </a:extLst>
            </p:cNvPr>
            <p:cNvSpPr txBox="1"/>
            <p:nvPr/>
          </p:nvSpPr>
          <p:spPr>
            <a:xfrm>
              <a:off x="5585918" y="686316"/>
              <a:ext cx="20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Without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F408B6F-F54A-8B9D-7CB1-65551ACEFA5B}"/>
                </a:ext>
              </a:extLst>
            </p:cNvPr>
            <p:cNvSpPr txBox="1"/>
            <p:nvPr/>
          </p:nvSpPr>
          <p:spPr>
            <a:xfrm>
              <a:off x="8794816" y="686316"/>
              <a:ext cx="1765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With </a:t>
              </a:r>
              <a:r>
                <a:rPr lang="en-US" altLang="ja-JP" dirty="0" err="1"/>
                <a:t>DepthSORT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7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E55232C-46D4-19D7-2417-D7D3EE7E3D77}"/>
              </a:ext>
            </a:extLst>
          </p:cNvPr>
          <p:cNvGrpSpPr/>
          <p:nvPr/>
        </p:nvGrpSpPr>
        <p:grpSpPr>
          <a:xfrm>
            <a:off x="609600" y="339654"/>
            <a:ext cx="10972800" cy="6178692"/>
            <a:chOff x="609601" y="363255"/>
            <a:chExt cx="10972800" cy="61786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84EC27-CF42-D3DB-F155-13A21CD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1" y="68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2238D4-8A80-77D0-D391-6FBC677E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1" y="68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C980BF-17A6-7BD8-B33C-0CC2C956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1" y="685800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019A15A-DAA9-4D82-E2E6-83603FD0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8401" y="379874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FD7B9EE-09EE-2A1F-37F7-465A95B6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3798747"/>
              <a:ext cx="3657600" cy="2743200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D70D0DF-A994-695E-A9B3-E52BB2536EFB}"/>
                </a:ext>
              </a:extLst>
            </p:cNvPr>
            <p:cNvSpPr txBox="1"/>
            <p:nvPr/>
          </p:nvSpPr>
          <p:spPr>
            <a:xfrm>
              <a:off x="2204581" y="36325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/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DCE344A5-B4D0-7E91-46CA-3480E00C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82539"/>
            <a:stretch/>
          </p:blipFill>
          <p:spPr>
            <a:xfrm>
              <a:off x="1975175" y="504972"/>
              <a:ext cx="926453" cy="233046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8551C6A2-CE24-F062-5B90-076E82B3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143" r="63395"/>
            <a:stretch/>
          </p:blipFill>
          <p:spPr>
            <a:xfrm>
              <a:off x="5761068" y="504972"/>
              <a:ext cx="926454" cy="233046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896E6D5F-F408-5B1E-1813-DEB6AD79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8673" r="43867"/>
            <a:stretch/>
          </p:blipFill>
          <p:spPr>
            <a:xfrm>
              <a:off x="9546962" y="504972"/>
              <a:ext cx="926454" cy="23304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08F42A2-4A47-1D8C-AEE1-8BF6AD4F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8201" r="21658"/>
            <a:stretch/>
          </p:blipFill>
          <p:spPr>
            <a:xfrm>
              <a:off x="4048849" y="3565701"/>
              <a:ext cx="1068604" cy="233046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4206DD54-E73C-587A-75BF-02E4DA2E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0094"/>
            <a:stretch/>
          </p:blipFill>
          <p:spPr>
            <a:xfrm>
              <a:off x="7706449" y="3565701"/>
              <a:ext cx="1056180" cy="233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30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BD47F5C-E979-FF26-4BFB-313E48B6CAEE}"/>
              </a:ext>
            </a:extLst>
          </p:cNvPr>
          <p:cNvGrpSpPr/>
          <p:nvPr/>
        </p:nvGrpSpPr>
        <p:grpSpPr>
          <a:xfrm>
            <a:off x="340500" y="2057400"/>
            <a:ext cx="10972800" cy="2743200"/>
            <a:chOff x="340500" y="20574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AEA5C5B-3BA7-0B3A-B418-49F71245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00" y="20574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2406B5C-9F3E-4050-569A-915856E2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700" y="20574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F0F1419-40A1-775D-3186-5DCB8B8E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500" y="20574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DFD8270-A6C6-73E8-4B48-F86CEFD96BB7}"/>
              </a:ext>
            </a:extLst>
          </p:cNvPr>
          <p:cNvGrpSpPr/>
          <p:nvPr/>
        </p:nvGrpSpPr>
        <p:grpSpPr>
          <a:xfrm>
            <a:off x="1429950" y="661068"/>
            <a:ext cx="8511750" cy="4534632"/>
            <a:chOff x="1429950" y="661068"/>
            <a:chExt cx="8511750" cy="453463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2D3E58A-EDCA-43EA-4130-0EB1425C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9950" y="3067762"/>
              <a:ext cx="2837250" cy="212793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3C3B159D-9A95-D705-16D6-C80F2FD7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450" y="3067762"/>
              <a:ext cx="2837250" cy="212793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A973A90-234C-7CF2-3CAF-BEE73074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200" y="3067762"/>
              <a:ext cx="2837250" cy="212793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D8E9327-F856-1448-5AEA-6F4DB436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950" y="661068"/>
              <a:ext cx="2837250" cy="2127938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42653A7F-6AE9-B40C-4757-9C1AC360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4450" y="661068"/>
              <a:ext cx="2837250" cy="212793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1674BFA8-4089-4BF5-1326-447259E9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200" y="661068"/>
              <a:ext cx="2837250" cy="2127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6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3E637A2-6951-6B48-CEAA-78987BC08019}"/>
              </a:ext>
            </a:extLst>
          </p:cNvPr>
          <p:cNvGrpSpPr/>
          <p:nvPr/>
        </p:nvGrpSpPr>
        <p:grpSpPr>
          <a:xfrm>
            <a:off x="492900" y="1369200"/>
            <a:ext cx="6678134" cy="2504300"/>
            <a:chOff x="492900" y="1369200"/>
            <a:chExt cx="6678134" cy="25043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9B545EB-E59C-1631-EA71-7BB47D3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1967" y="1369200"/>
              <a:ext cx="3339067" cy="25043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58F405-0A44-A78E-CE26-210D3CEC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900" y="1369200"/>
              <a:ext cx="3339067" cy="250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6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173C29-AA5E-5260-8D5F-A4316FD36245}"/>
              </a:ext>
            </a:extLst>
          </p:cNvPr>
          <p:cNvGrpSpPr/>
          <p:nvPr/>
        </p:nvGrpSpPr>
        <p:grpSpPr>
          <a:xfrm>
            <a:off x="2333007" y="583876"/>
            <a:ext cx="7525986" cy="5690248"/>
            <a:chOff x="1772390" y="95015"/>
            <a:chExt cx="7525986" cy="56902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A97F7C-F0B6-F540-F898-59CF7CEC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0" y="3276601"/>
              <a:ext cx="2508662" cy="250866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E0510A9-594F-D844-A8B4-2D0AD740C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052" y="3276601"/>
              <a:ext cx="2508662" cy="250866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089D549-8249-372B-07F2-9861FA53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714" y="295070"/>
              <a:ext cx="2508662" cy="250866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AD77900-BFA5-AB05-E66F-9AA53331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390" y="295070"/>
              <a:ext cx="2508662" cy="25086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2941075-FBCB-E28F-733D-B9D54D81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52" y="295070"/>
              <a:ext cx="2508662" cy="25086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EB998E9-C7C1-B958-EF1D-0D497AFF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9714" y="3276601"/>
              <a:ext cx="2508662" cy="2508662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67AE7F2-E48C-E11A-6792-134ED162F1C1}"/>
                </a:ext>
              </a:extLst>
            </p:cNvPr>
            <p:cNvSpPr txBox="1"/>
            <p:nvPr/>
          </p:nvSpPr>
          <p:spPr>
            <a:xfrm>
              <a:off x="2637512" y="95015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n</a:t>
              </a:r>
              <a:endParaRPr kumimoji="1" lang="ja-JP" altLang="en-US" sz="20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9F5468B-1B3A-C358-E84D-A7AE1E25839B}"/>
                </a:ext>
              </a:extLst>
            </p:cNvPr>
            <p:cNvSpPr txBox="1"/>
            <p:nvPr/>
          </p:nvSpPr>
          <p:spPr>
            <a:xfrm>
              <a:off x="7619569" y="95015"/>
              <a:ext cx="848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m</a:t>
              </a:r>
              <a:endParaRPr kumimoji="1" lang="ja-JP" altLang="en-US" sz="2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5F62822-1B4E-9300-2462-D981752899DC}"/>
                </a:ext>
              </a:extLst>
            </p:cNvPr>
            <p:cNvSpPr txBox="1"/>
            <p:nvPr/>
          </p:nvSpPr>
          <p:spPr>
            <a:xfrm>
              <a:off x="5163005" y="95015"/>
              <a:ext cx="744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s</a:t>
              </a:r>
              <a:endParaRPr kumimoji="1" lang="ja-JP" altLang="en-US" sz="2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CAA794E-D3F1-E145-1B37-8217D3359453}"/>
                </a:ext>
              </a:extLst>
            </p:cNvPr>
            <p:cNvSpPr txBox="1"/>
            <p:nvPr/>
          </p:nvSpPr>
          <p:spPr>
            <a:xfrm>
              <a:off x="2637512" y="3076546"/>
              <a:ext cx="778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b</a:t>
              </a:r>
              <a:endParaRPr kumimoji="1" lang="ja-JP" altLang="en-US" sz="20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F3F990F-5560-3DCB-772E-191915306781}"/>
                </a:ext>
              </a:extLst>
            </p:cNvPr>
            <p:cNvSpPr txBox="1"/>
            <p:nvPr/>
          </p:nvSpPr>
          <p:spPr>
            <a:xfrm>
              <a:off x="7666857" y="3076546"/>
              <a:ext cx="754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x</a:t>
              </a:r>
              <a:endParaRPr kumimoji="1" lang="ja-JP" altLang="en-US" sz="200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01E4FB3-27CA-5CAA-E1E7-EDE449A305DA}"/>
                </a:ext>
              </a:extLst>
            </p:cNvPr>
            <p:cNvSpPr txBox="1"/>
            <p:nvPr/>
          </p:nvSpPr>
          <p:spPr>
            <a:xfrm>
              <a:off x="5183844" y="3076546"/>
              <a:ext cx="703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Size l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6782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B0B07D-8B66-2E1D-0EA6-0538EB35079E}"/>
              </a:ext>
            </a:extLst>
          </p:cNvPr>
          <p:cNvGrpSpPr/>
          <p:nvPr/>
        </p:nvGrpSpPr>
        <p:grpSpPr>
          <a:xfrm>
            <a:off x="1555533" y="-67526"/>
            <a:ext cx="9080934" cy="6993052"/>
            <a:chOff x="1145629" y="-899681"/>
            <a:chExt cx="9080934" cy="699305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0B6AC8E-62D8-10F2-CE20-18C2D1600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629" y="3066393"/>
              <a:ext cx="3026978" cy="302697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5DD6995-9190-F902-F202-95F0F467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607" y="3066393"/>
              <a:ext cx="3026978" cy="302697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1AC3EEF-A3A8-16B0-3BED-C16D1955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9585" y="-514583"/>
              <a:ext cx="3026978" cy="3026978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89962EC-0E98-EE3D-6697-664DC8EA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29" y="-514583"/>
              <a:ext cx="3026978" cy="302697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29145618-8731-19B6-9EA4-0368E151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607" y="-514583"/>
              <a:ext cx="3026978" cy="3026978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17365608-2AFB-D5AA-A259-5B8ED331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9585" y="3066393"/>
              <a:ext cx="3026978" cy="3026978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6CB6BE6-5CF8-D5B0-481B-943F7CD4FF1B}"/>
                </a:ext>
              </a:extLst>
            </p:cNvPr>
            <p:cNvSpPr txBox="1"/>
            <p:nvPr/>
          </p:nvSpPr>
          <p:spPr>
            <a:xfrm>
              <a:off x="2170383" y="2697061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B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4A39E80-4E8B-3A54-E1FA-B3FECCE0BF5A}"/>
                </a:ext>
              </a:extLst>
            </p:cNvPr>
            <p:cNvSpPr txBox="1"/>
            <p:nvPr/>
          </p:nvSpPr>
          <p:spPr>
            <a:xfrm>
              <a:off x="5242519" y="2697061"/>
              <a:ext cx="135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L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3069AAA-B737-0152-C188-4C867098E676}"/>
                </a:ext>
              </a:extLst>
            </p:cNvPr>
            <p:cNvSpPr txBox="1"/>
            <p:nvPr/>
          </p:nvSpPr>
          <p:spPr>
            <a:xfrm>
              <a:off x="8220270" y="2697061"/>
              <a:ext cx="138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8E09E82-2310-A378-67B1-536DC05F019C}"/>
                </a:ext>
              </a:extLst>
            </p:cNvPr>
            <p:cNvSpPr txBox="1"/>
            <p:nvPr/>
          </p:nvSpPr>
          <p:spPr>
            <a:xfrm>
              <a:off x="2126829" y="-899681"/>
              <a:ext cx="1408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N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D3E802FA-D12D-373D-DB68-C4F67F640632}"/>
                </a:ext>
              </a:extLst>
            </p:cNvPr>
            <p:cNvSpPr txBox="1"/>
            <p:nvPr/>
          </p:nvSpPr>
          <p:spPr>
            <a:xfrm>
              <a:off x="5206979" y="-899681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S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5BBC85CD-AD56-4A37-323A-1ADD347FA64D}"/>
                </a:ext>
              </a:extLst>
            </p:cNvPr>
            <p:cNvSpPr txBox="1"/>
            <p:nvPr/>
          </p:nvSpPr>
          <p:spPr>
            <a:xfrm>
              <a:off x="8150265" y="-899681"/>
              <a:ext cx="145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Model Size M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9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769BC1A-06D6-B72B-DF47-3DAC3322DDAC}"/>
              </a:ext>
            </a:extLst>
          </p:cNvPr>
          <p:cNvGrpSpPr/>
          <p:nvPr/>
        </p:nvGrpSpPr>
        <p:grpSpPr>
          <a:xfrm>
            <a:off x="135541" y="396326"/>
            <a:ext cx="11920918" cy="6065347"/>
            <a:chOff x="729886" y="284913"/>
            <a:chExt cx="11920918" cy="60653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F1FD06BA-B1F9-BBA4-38D2-C13A8C62FF5A}"/>
                </a:ext>
              </a:extLst>
            </p:cNvPr>
            <p:cNvGrpSpPr/>
            <p:nvPr/>
          </p:nvGrpSpPr>
          <p:grpSpPr>
            <a:xfrm>
              <a:off x="3301742" y="1724563"/>
              <a:ext cx="9349062" cy="3010187"/>
              <a:chOff x="2183487" y="1643605"/>
              <a:chExt cx="9349062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D7F858-0453-EF84-1BD1-B0D0F88258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4FDF14F8-F901-3C63-7863-4FC4CD8CBD72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4530033-CA1B-28D1-9FD8-8AD310FF5B9B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09751F60-CE70-E7EC-4EF0-9B807A4C8D8A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59113F1-9054-0C4D-9C06-418B387ECDF8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43339CA-143D-B8B8-421D-C4CD1E7BA0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23EE5482-89C7-42B2-222D-69ED1DCCCEEE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D261CA30-900A-AF26-B103-21931805B575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C59A241-63B1-9B29-1038-E67AEFB4B9D9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2AE72199-0874-B1F9-8156-CA076E2816AB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ABED09F8-209E-05BA-51D6-FE6C3B8BD0E9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6" y="796413"/>
                <a:chExt cx="3456039" cy="1693839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EEFC541F-A48F-E20F-5258-334F53F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6" y="796413"/>
                  <a:ext cx="3456039" cy="162255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345F6874-AA1A-6356-5F60-06F32933C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30" y="2171652"/>
                    <a:ext cx="234720" cy="360"/>
                  </p14:xfrm>
                </p:contentPart>
              </mc:Choice>
              <mc:Fallback xmlns="">
                <p:pic>
                  <p:nvPicPr>
                    <p:cNvPr id="15" name="インク 14">
                      <a:extLst>
                        <a:ext uri="{FF2B5EF4-FFF2-40B4-BE49-F238E27FC236}">
                          <a16:creationId xmlns:a16="http://schemas.microsoft.com/office/drawing/2014/main" id="{C139551B-5DD6-CE82-1B18-779A9199951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3" y="2135652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6A3208A4-B0D6-C1D6-E328-74EE675B1D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90" y="2290092"/>
                    <a:ext cx="390240" cy="57240"/>
                  </p14:xfrm>
                </p:contentPart>
              </mc:Choice>
              <mc:Fallback xmlns="">
                <p:pic>
                  <p:nvPicPr>
                    <p:cNvPr id="16" name="インク 15">
                      <a:extLst>
                        <a:ext uri="{FF2B5EF4-FFF2-40B4-BE49-F238E27FC236}">
                          <a16:creationId xmlns:a16="http://schemas.microsoft.com/office/drawing/2014/main" id="{931824AC-F461-C3E3-F076-3C53B57F096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60" y="2242392"/>
                      <a:ext cx="439205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CBB4E444-4BB4-EAB2-3831-4C20E3ED98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2" y="1856474"/>
                    <a:ext cx="187560" cy="588960"/>
                  </p14:xfrm>
                </p:contentPart>
              </mc:Choice>
              <mc:Fallback xmlns="">
                <p:pic>
                  <p:nvPicPr>
                    <p:cNvPr id="20" name="インク 19">
                      <a:extLst>
                        <a:ext uri="{FF2B5EF4-FFF2-40B4-BE49-F238E27FC236}">
                          <a16:creationId xmlns:a16="http://schemas.microsoft.com/office/drawing/2014/main" id="{E32B2867-402E-B8BB-A681-A5491F1ED6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178" y="1772747"/>
                      <a:ext cx="360274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D0576274-7663-2FFA-9096-7AE2C7B7A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90" y="1512852"/>
                    <a:ext cx="1103760" cy="977400"/>
                  </p14:xfrm>
                </p:contentPart>
              </mc:Choice>
              <mc:Fallback xmlns="">
                <p:pic>
                  <p:nvPicPr>
                    <p:cNvPr id="21" name="インク 20">
                      <a:extLst>
                        <a:ext uri="{FF2B5EF4-FFF2-40B4-BE49-F238E27FC236}">
                          <a16:creationId xmlns:a16="http://schemas.microsoft.com/office/drawing/2014/main" id="{CADF6156-6E1E-86A9-3338-6881B1A20445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1" y="1429089"/>
                      <a:ext cx="1276423" cy="11444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BF2656CB-3CFD-1982-BD87-FECBC70EEF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0" y="1974732"/>
                    <a:ext cx="1396080" cy="438120"/>
                  </p14:xfrm>
                </p:contentPart>
              </mc:Choice>
              <mc:Fallback xmlns="">
                <p:pic>
                  <p:nvPicPr>
                    <p:cNvPr id="22" name="インク 21">
                      <a:extLst>
                        <a:ext uri="{FF2B5EF4-FFF2-40B4-BE49-F238E27FC236}">
                          <a16:creationId xmlns:a16="http://schemas.microsoft.com/office/drawing/2014/main" id="{941C23DD-424C-CA62-F249-61C6283FBD7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65" y="1891030"/>
                      <a:ext cx="1568796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F1C746A-5D59-4C45-880F-1D52111D3790}"/>
                  </a:ext>
                </a:extLst>
              </p:cNvPr>
              <p:cNvSpPr txBox="1"/>
              <p:nvPr/>
            </p:nvSpPr>
            <p:spPr>
              <a:xfrm>
                <a:off x="7028880" y="2994438"/>
                <a:ext cx="4503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Collect with robot </a:t>
                </a:r>
                <a:r>
                  <a:rPr kumimoji="1" lang="en-US" altLang="ja-JP" sz="2800" dirty="0">
                    <a:solidFill>
                      <a:srgbClr val="FF0000"/>
                    </a:solidFill>
                  </a:rPr>
                  <a:t>one by one</a:t>
                </a:r>
                <a:endParaRPr kumimoji="1" lang="ja-JP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80642B2-D673-6D83-E0B2-9FC9D8A5CBD6}"/>
                </a:ext>
              </a:extLst>
            </p:cNvPr>
            <p:cNvGrpSpPr/>
            <p:nvPr/>
          </p:nvGrpSpPr>
          <p:grpSpPr>
            <a:xfrm>
              <a:off x="2083358" y="577501"/>
              <a:ext cx="4935833" cy="1350648"/>
              <a:chOff x="1018665" y="552514"/>
              <a:chExt cx="4935833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498C6D63-0886-5019-36E3-C833E550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491EAB95-D717-B27E-4B6F-1523885BB8D3}"/>
                  </a:ext>
                </a:extLst>
              </p:cNvPr>
              <p:cNvSpPr txBox="1"/>
              <p:nvPr/>
            </p:nvSpPr>
            <p:spPr>
              <a:xfrm>
                <a:off x="2182632" y="827728"/>
                <a:ext cx="3771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dirty="0"/>
                  <a:t>Save microscopic images</a:t>
                </a:r>
                <a:endParaRPr kumimoji="1" lang="ja-JP" altLang="en-US" sz="2800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5EE5F8E-C06E-4A8A-D040-E1C418038146}"/>
                </a:ext>
              </a:extLst>
            </p:cNvPr>
            <p:cNvGrpSpPr/>
            <p:nvPr/>
          </p:nvGrpSpPr>
          <p:grpSpPr>
            <a:xfrm>
              <a:off x="729886" y="3039635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6BF8E63E-5EE1-E0A9-1F43-9B9878B17C19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107E7E92-6553-9DF3-AB0D-211688B44F46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9B8B971E-9177-9912-478D-9AB14891933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3478883-8AE7-E311-FB1C-14A711AC5A06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9D082A65-233D-4F82-AC37-1565931800E2}"/>
                </a:ext>
              </a:extLst>
            </p:cNvPr>
            <p:cNvSpPr/>
            <p:nvPr/>
          </p:nvSpPr>
          <p:spPr>
            <a:xfrm>
              <a:off x="1637510" y="1296344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4" name="グラフィックス 43" descr="人工知能 単色塗りつぶし">
              <a:extLst>
                <a:ext uri="{FF2B5EF4-FFF2-40B4-BE49-F238E27FC236}">
                  <a16:creationId xmlns:a16="http://schemas.microsoft.com/office/drawing/2014/main" id="{8D56023E-E6C7-5102-61EA-44C21D6F6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28228" y="4943552"/>
              <a:ext cx="1381366" cy="1381366"/>
            </a:xfrm>
            <a:prstGeom prst="rect">
              <a:avLst/>
            </a:prstGeom>
          </p:spPr>
        </p:pic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1EEBDE45-FFB8-BC64-3CF9-AE9C8F77596B}"/>
                </a:ext>
              </a:extLst>
            </p:cNvPr>
            <p:cNvSpPr/>
            <p:nvPr/>
          </p:nvSpPr>
          <p:spPr>
            <a:xfrm>
              <a:off x="1553744" y="2674127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585B04C8-4EAC-D4A8-A0E4-CAD7F9812ED2}"/>
                </a:ext>
              </a:extLst>
            </p:cNvPr>
            <p:cNvSpPr/>
            <p:nvPr/>
          </p:nvSpPr>
          <p:spPr>
            <a:xfrm>
              <a:off x="2401723" y="284913"/>
              <a:ext cx="5483175" cy="6065347"/>
            </a:xfrm>
            <a:prstGeom prst="arc">
              <a:avLst>
                <a:gd name="adj1" fmla="val 20169"/>
                <a:gd name="adj2" fmla="val 7141079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E5E26AF-DF4C-58C3-CFF4-C737E0CB3A86}"/>
                </a:ext>
              </a:extLst>
            </p:cNvPr>
            <p:cNvSpPr txBox="1"/>
            <p:nvPr/>
          </p:nvSpPr>
          <p:spPr>
            <a:xfrm>
              <a:off x="6788836" y="5734529"/>
              <a:ext cx="405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Recognize current position</a:t>
              </a:r>
              <a:endParaRPr kumimoji="1" lang="ja-JP" altLang="en-US" sz="280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922D81E6-2A3C-9781-D48C-F428E2241FC0}"/>
                </a:ext>
              </a:extLst>
            </p:cNvPr>
            <p:cNvSpPr txBox="1"/>
            <p:nvPr/>
          </p:nvSpPr>
          <p:spPr>
            <a:xfrm>
              <a:off x="4266092" y="4828121"/>
              <a:ext cx="3541612" cy="5232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800" dirty="0"/>
                <a:t>Retain </a:t>
              </a:r>
              <a:r>
                <a:rPr kumimoji="1" lang="en-US" altLang="ja-JP" sz="2800" dirty="0">
                  <a:solidFill>
                    <a:srgbClr val="FF0000"/>
                  </a:solidFill>
                </a:rPr>
                <a:t>original position</a:t>
              </a:r>
              <a:endParaRPr kumimoji="1" lang="ja-JP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AFB6107-6670-E4E1-EFAF-229A6602D941}"/>
                </a:ext>
              </a:extLst>
            </p:cNvPr>
            <p:cNvSpPr txBox="1"/>
            <p:nvPr/>
          </p:nvSpPr>
          <p:spPr>
            <a:xfrm>
              <a:off x="2831766" y="4636874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AI</a:t>
              </a:r>
              <a:endParaRPr kumimoji="1" lang="ja-JP" altLang="en-US" sz="2400" b="1"/>
            </a:p>
          </p:txBody>
        </p: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73067A83-BBC9-9B61-DC6A-FE8720862DA4}"/>
                </a:ext>
              </a:extLst>
            </p:cNvPr>
            <p:cNvSpPr/>
            <p:nvPr/>
          </p:nvSpPr>
          <p:spPr>
            <a:xfrm>
              <a:off x="1592773" y="458842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30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ぼやけた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026A30-5C54-73FD-7D55-1A0B2AA9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34691921-8978-99F9-C663-B472FF0B619F}"/>
              </a:ext>
            </a:extLst>
          </p:cNvPr>
          <p:cNvGrpSpPr/>
          <p:nvPr/>
        </p:nvGrpSpPr>
        <p:grpSpPr>
          <a:xfrm>
            <a:off x="3405562" y="1896306"/>
            <a:ext cx="5380876" cy="3065388"/>
            <a:chOff x="1179334" y="632810"/>
            <a:chExt cx="5380876" cy="3065388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292E2D8-6AD5-8095-7BE2-445A3E42D2BD}"/>
                </a:ext>
              </a:extLst>
            </p:cNvPr>
            <p:cNvGrpSpPr/>
            <p:nvPr/>
          </p:nvGrpSpPr>
          <p:grpSpPr>
            <a:xfrm>
              <a:off x="3984017" y="632810"/>
              <a:ext cx="2576193" cy="2576193"/>
              <a:chOff x="941930" y="312234"/>
              <a:chExt cx="5871466" cy="5871466"/>
            </a:xfrm>
          </p:grpSpPr>
          <p:pic>
            <p:nvPicPr>
              <p:cNvPr id="3" name="図 2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FF8C5BED-A812-E7F7-7F61-E9D31A9BE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30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4" name="インク 3">
                    <a:extLst>
                      <a:ext uri="{FF2B5EF4-FFF2-40B4-BE49-F238E27FC236}">
                        <a16:creationId xmlns:a16="http://schemas.microsoft.com/office/drawing/2014/main" id="{F8784634-D568-D9D0-FC3F-9A89EB7E304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15836" y="3004860"/>
                    <a:ext cx="346029" cy="39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5" name="インク 4">
                    <a:extLst>
                      <a:ext uri="{FF2B5EF4-FFF2-40B4-BE49-F238E27FC236}">
                        <a16:creationId xmlns:a16="http://schemas.microsoft.com/office/drawing/2014/main" id="{C8F23D27-2AC9-86E4-22B8-870D5BBB20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25349" y="3061615"/>
                    <a:ext cx="194177" cy="169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6" name="インク 5">
                    <a:extLst>
                      <a:ext uri="{FF2B5EF4-FFF2-40B4-BE49-F238E27FC236}">
                        <a16:creationId xmlns:a16="http://schemas.microsoft.com/office/drawing/2014/main" id="{31D6BF72-E3C5-7A71-385D-4C0CCF272F0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7313" y="3321243"/>
                    <a:ext cx="71653" cy="94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EF94B5CD-55B7-CF20-CC8B-12482222BD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31736" y="3308678"/>
                    <a:ext cx="107647" cy="108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8" name="インク 7">
                    <a:extLst>
                      <a:ext uri="{FF2B5EF4-FFF2-40B4-BE49-F238E27FC236}">
                        <a16:creationId xmlns:a16="http://schemas.microsoft.com/office/drawing/2014/main" id="{9BA35FFD-449F-909E-42BF-8DE01456F9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8306" y="3212554"/>
                    <a:ext cx="58028" cy="5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9" name="インク 8">
                    <a:extLst>
                      <a:ext uri="{FF2B5EF4-FFF2-40B4-BE49-F238E27FC236}">
                        <a16:creationId xmlns:a16="http://schemas.microsoft.com/office/drawing/2014/main" id="{5D3CC2FD-B1D6-528D-8DEB-E0BE067A900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5343" y="3089101"/>
                    <a:ext cx="47354" cy="5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0" name="インク 9">
                    <a:extLst>
                      <a:ext uri="{FF2B5EF4-FFF2-40B4-BE49-F238E27FC236}">
                        <a16:creationId xmlns:a16="http://schemas.microsoft.com/office/drawing/2014/main" id="{11F27A2E-39A4-72B6-3A46-86C6E687C8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87433" y="3362025"/>
                    <a:ext cx="36443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1" name="インク 10">
                    <a:extLst>
                      <a:ext uri="{FF2B5EF4-FFF2-40B4-BE49-F238E27FC236}">
                        <a16:creationId xmlns:a16="http://schemas.microsoft.com/office/drawing/2014/main" id="{79333FA6-43A1-0F4D-C389-4EF36D5030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747168" y="3514408"/>
                    <a:ext cx="617514" cy="392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2" name="インク 11">
                    <a:extLst>
                      <a:ext uri="{FF2B5EF4-FFF2-40B4-BE49-F238E27FC236}">
                        <a16:creationId xmlns:a16="http://schemas.microsoft.com/office/drawing/2014/main" id="{E3783A80-2EFB-9C4B-5D83-192076C85CA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786026" y="3527114"/>
                    <a:ext cx="493720" cy="182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3" name="インク 12">
                    <a:extLst>
                      <a:ext uri="{FF2B5EF4-FFF2-40B4-BE49-F238E27FC236}">
                        <a16:creationId xmlns:a16="http://schemas.microsoft.com/office/drawing/2014/main" id="{072BC166-BD3B-D84D-F7BA-FEC786086AF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75167" y="3596351"/>
                    <a:ext cx="82447" cy="6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4" name="インク 13">
                    <a:extLst>
                      <a:ext uri="{FF2B5EF4-FFF2-40B4-BE49-F238E27FC236}">
                        <a16:creationId xmlns:a16="http://schemas.microsoft.com/office/drawing/2014/main" id="{69C85CE1-0517-6B39-D3B3-78AC2C2F9A3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66226" y="3608140"/>
                    <a:ext cx="173242" cy="56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" name="インク 14">
                    <a:extLst>
                      <a:ext uri="{FF2B5EF4-FFF2-40B4-BE49-F238E27FC236}">
                        <a16:creationId xmlns:a16="http://schemas.microsoft.com/office/drawing/2014/main" id="{B5776380-90B1-5F53-93FB-17F571C04EB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824144" y="3695247"/>
                    <a:ext cx="528361" cy="204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" name="インク 15">
                    <a:extLst>
                      <a:ext uri="{FF2B5EF4-FFF2-40B4-BE49-F238E27FC236}">
                        <a16:creationId xmlns:a16="http://schemas.microsoft.com/office/drawing/2014/main" id="{BCCED1F4-B2F1-1C1F-5077-24B67CBE8E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64911" y="3700970"/>
                    <a:ext cx="117994" cy="27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7" name="インク 16">
                    <a:extLst>
                      <a:ext uri="{FF2B5EF4-FFF2-40B4-BE49-F238E27FC236}">
                        <a16:creationId xmlns:a16="http://schemas.microsoft.com/office/drawing/2014/main" id="{4EEBB461-7CA8-CF1F-00A2-D33B45A14E7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932" y="3830434"/>
                    <a:ext cx="1177546" cy="71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27" name="インク 26">
                    <a:extLst>
                      <a:ext uri="{FF2B5EF4-FFF2-40B4-BE49-F238E27FC236}">
                        <a16:creationId xmlns:a16="http://schemas.microsoft.com/office/drawing/2014/main" id="{05B7369D-D6D2-CDAE-A97D-91AF3967EEC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769614" y="3945954"/>
                    <a:ext cx="1168342" cy="1089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30" name="インク 29">
                    <a:extLst>
                      <a:ext uri="{FF2B5EF4-FFF2-40B4-BE49-F238E27FC236}">
                        <a16:creationId xmlns:a16="http://schemas.microsoft.com/office/drawing/2014/main" id="{8E6F7765-C564-4314-0F08-C38E3288763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864040" y="3912891"/>
                    <a:ext cx="159413" cy="181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31" name="インク 30">
                    <a:extLst>
                      <a:ext uri="{FF2B5EF4-FFF2-40B4-BE49-F238E27FC236}">
                        <a16:creationId xmlns:a16="http://schemas.microsoft.com/office/drawing/2014/main" id="{A30CEED3-60DC-DC20-C680-5D1A981A378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775041" y="4012476"/>
                    <a:ext cx="170369" cy="446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5FE1CE63-04BC-45CD-9418-2A07124E873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784418" y="4176691"/>
                    <a:ext cx="101237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18D3188C-D4CD-3FFC-6692-6EB314C11DED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02083" y="3809895"/>
                    <a:ext cx="710805" cy="201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E05952C-0BF2-A093-88A9-2F86574847A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91339" y="4131020"/>
                    <a:ext cx="231332" cy="162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47" name="インク 46">
                    <a:extLst>
                      <a:ext uri="{FF2B5EF4-FFF2-40B4-BE49-F238E27FC236}">
                        <a16:creationId xmlns:a16="http://schemas.microsoft.com/office/drawing/2014/main" id="{7065D054-7369-51F8-9DAD-224D4202289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915082" y="4836901"/>
                    <a:ext cx="165133" cy="307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50" name="インク 49">
                    <a:extLst>
                      <a:ext uri="{FF2B5EF4-FFF2-40B4-BE49-F238E27FC236}">
                        <a16:creationId xmlns:a16="http://schemas.microsoft.com/office/drawing/2014/main" id="{0F249F33-EA09-591F-DCB1-BEA0BAE8B9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91466" y="4822490"/>
                    <a:ext cx="820998" cy="47420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EB8DC6F7-6F54-9CA3-5788-C84310E58AFD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" name="インク 17">
                      <a:extLst>
                        <a:ext uri="{FF2B5EF4-FFF2-40B4-BE49-F238E27FC236}">
                          <a16:creationId xmlns:a16="http://schemas.microsoft.com/office/drawing/2014/main" id="{92120A4A-DF39-C060-5FC1-345C9A0DB541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681513" y="4257377"/>
                      <a:ext cx="1382343" cy="9042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9" name="インク 18">
                      <a:extLst>
                        <a:ext uri="{FF2B5EF4-FFF2-40B4-BE49-F238E27FC236}">
                          <a16:creationId xmlns:a16="http://schemas.microsoft.com/office/drawing/2014/main" id="{7414906A-C89D-6BBB-4399-3977CE1B7D49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63920" y="4272044"/>
                      <a:ext cx="372812" cy="901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23" name="インク 22">
                      <a:extLst>
                        <a:ext uri="{FF2B5EF4-FFF2-40B4-BE49-F238E27FC236}">
                          <a16:creationId xmlns:a16="http://schemas.microsoft.com/office/drawing/2014/main" id="{58D2ACB2-243E-5D26-D185-E14D0A21109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1795559" y="3949556"/>
                      <a:ext cx="379536" cy="643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26" name="インク 25">
                      <a:extLst>
                        <a:ext uri="{FF2B5EF4-FFF2-40B4-BE49-F238E27FC236}">
                          <a16:creationId xmlns:a16="http://schemas.microsoft.com/office/drawing/2014/main" id="{FD59F5BF-5D2B-F5A1-7C96-C25DD9945620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1747321" y="4736764"/>
                      <a:ext cx="1131208" cy="372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38" name="インク 37">
                      <a:extLst>
                        <a:ext uri="{FF2B5EF4-FFF2-40B4-BE49-F238E27FC236}">
                          <a16:creationId xmlns:a16="http://schemas.microsoft.com/office/drawing/2014/main" id="{09278491-D208-D162-BA34-BAC1A50FBD45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2549766" y="3858785"/>
                      <a:ext cx="417679" cy="334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39" name="インク 38">
                      <a:extLst>
                        <a:ext uri="{FF2B5EF4-FFF2-40B4-BE49-F238E27FC236}">
                          <a16:creationId xmlns:a16="http://schemas.microsoft.com/office/drawing/2014/main" id="{6FA3EF26-F132-67BD-610C-970E87DC25C7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871230" y="3967096"/>
                      <a:ext cx="115317" cy="386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45" name="インク 44">
                      <a:extLst>
                        <a:ext uri="{FF2B5EF4-FFF2-40B4-BE49-F238E27FC236}">
                          <a16:creationId xmlns:a16="http://schemas.microsoft.com/office/drawing/2014/main" id="{17A94DB7-0F85-642A-1935-2494EA649201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908418" y="4243607"/>
                      <a:ext cx="132377" cy="3251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46" name="インク 45">
                      <a:extLst>
                        <a:ext uri="{FF2B5EF4-FFF2-40B4-BE49-F238E27FC236}">
                          <a16:creationId xmlns:a16="http://schemas.microsoft.com/office/drawing/2014/main" id="{AA36B5C1-E2E8-C062-2890-4F39291709F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2939361" y="4484760"/>
                      <a:ext cx="100385" cy="47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53" name="インク 52">
                      <a:extLst>
                        <a:ext uri="{FF2B5EF4-FFF2-40B4-BE49-F238E27FC236}">
                          <a16:creationId xmlns:a16="http://schemas.microsoft.com/office/drawing/2014/main" id="{D84F0B0A-BBE6-4E4E-EF94-9BD9564714B4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809896" y="5012550"/>
                      <a:ext cx="1019738" cy="1470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56" name="インク 55">
                    <a:extLst>
                      <a:ext uri="{FF2B5EF4-FFF2-40B4-BE49-F238E27FC236}">
                        <a16:creationId xmlns:a16="http://schemas.microsoft.com/office/drawing/2014/main" id="{912FE117-471E-8EEB-F898-A70A470539ED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673204" y="4939553"/>
                    <a:ext cx="344321" cy="20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58" name="インク 57">
                    <a:extLst>
                      <a:ext uri="{FF2B5EF4-FFF2-40B4-BE49-F238E27FC236}">
                        <a16:creationId xmlns:a16="http://schemas.microsoft.com/office/drawing/2014/main" id="{41B27CE3-F6DD-1C27-B7EA-BC4E0CB1656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190827" y="3480644"/>
                    <a:ext cx="1194845" cy="584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59" name="インク 58">
                    <a:extLst>
                      <a:ext uri="{FF2B5EF4-FFF2-40B4-BE49-F238E27FC236}">
                        <a16:creationId xmlns:a16="http://schemas.microsoft.com/office/drawing/2014/main" id="{88F0C7B3-84F1-7174-33E6-EC187A44895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41510" y="3536763"/>
                    <a:ext cx="480400" cy="281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60" name="インク 59">
                    <a:extLst>
                      <a:ext uri="{FF2B5EF4-FFF2-40B4-BE49-F238E27FC236}">
                        <a16:creationId xmlns:a16="http://schemas.microsoft.com/office/drawing/2014/main" id="{EC786248-39D4-1BCB-9DF2-9A02F2DFE3AE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191519" y="3626321"/>
                    <a:ext cx="164584" cy="53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61" name="インク 60">
                    <a:extLst>
                      <a:ext uri="{FF2B5EF4-FFF2-40B4-BE49-F238E27FC236}">
                        <a16:creationId xmlns:a16="http://schemas.microsoft.com/office/drawing/2014/main" id="{D4A50F81-F035-E583-F859-D075C4C977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89330" y="3690025"/>
                    <a:ext cx="567840" cy="528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62" name="インク 61">
                    <a:extLst>
                      <a:ext uri="{FF2B5EF4-FFF2-40B4-BE49-F238E27FC236}">
                        <a16:creationId xmlns:a16="http://schemas.microsoft.com/office/drawing/2014/main" id="{396F5816-C9F2-AE80-70B0-C9877A1A42B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310257" y="3483077"/>
                    <a:ext cx="910266" cy="285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63" name="インク 62">
                    <a:extLst>
                      <a:ext uri="{FF2B5EF4-FFF2-40B4-BE49-F238E27FC236}">
                        <a16:creationId xmlns:a16="http://schemas.microsoft.com/office/drawing/2014/main" id="{D4DCD9A7-CBA4-7017-627E-27EA8746D0F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097510" y="3591277"/>
                    <a:ext cx="167726" cy="119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64" name="インク 63">
                    <a:extLst>
                      <a:ext uri="{FF2B5EF4-FFF2-40B4-BE49-F238E27FC236}">
                        <a16:creationId xmlns:a16="http://schemas.microsoft.com/office/drawing/2014/main" id="{B56C23B3-9EEB-E962-FBDC-844CB0A157C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765690" y="3660518"/>
                    <a:ext cx="630121" cy="4379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65" name="インク 64">
                    <a:extLst>
                      <a:ext uri="{FF2B5EF4-FFF2-40B4-BE49-F238E27FC236}">
                        <a16:creationId xmlns:a16="http://schemas.microsoft.com/office/drawing/2014/main" id="{B9BDFA60-934F-B963-CF91-B9E967CA8C65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358491" y="3884513"/>
                    <a:ext cx="741437" cy="32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66" name="インク 65">
                    <a:extLst>
                      <a:ext uri="{FF2B5EF4-FFF2-40B4-BE49-F238E27FC236}">
                        <a16:creationId xmlns:a16="http://schemas.microsoft.com/office/drawing/2014/main" id="{71E77E36-1867-D7AE-6710-9BFDC3854E7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964053" y="3881088"/>
                    <a:ext cx="404755" cy="194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67" name="インク 66">
                    <a:extLst>
                      <a:ext uri="{FF2B5EF4-FFF2-40B4-BE49-F238E27FC236}">
                        <a16:creationId xmlns:a16="http://schemas.microsoft.com/office/drawing/2014/main" id="{297C4927-4AB1-4808-CBB1-0D5228211362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690138" y="3143674"/>
                    <a:ext cx="281546" cy="231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68" name="インク 67">
                    <a:extLst>
                      <a:ext uri="{FF2B5EF4-FFF2-40B4-BE49-F238E27FC236}">
                        <a16:creationId xmlns:a16="http://schemas.microsoft.com/office/drawing/2014/main" id="{3DF03AE1-8CC5-384E-BDC5-538B6E7C6A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197014" y="3133840"/>
                    <a:ext cx="229555" cy="18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69" name="インク 68">
                    <a:extLst>
                      <a:ext uri="{FF2B5EF4-FFF2-40B4-BE49-F238E27FC236}">
                        <a16:creationId xmlns:a16="http://schemas.microsoft.com/office/drawing/2014/main" id="{E0BA8601-A5F4-C8A3-B478-BC95265B118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546064" y="3194384"/>
                    <a:ext cx="266774" cy="206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72" name="図 71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EB3789BE-DD56-AF8C-E88E-E17024E29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1179334" y="634049"/>
              <a:ext cx="2576193" cy="2576193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CC37F02-3FAE-80D3-7BAF-334D103F8C39}"/>
                </a:ext>
              </a:extLst>
            </p:cNvPr>
            <p:cNvSpPr txBox="1"/>
            <p:nvPr/>
          </p:nvSpPr>
          <p:spPr>
            <a:xfrm>
              <a:off x="1697187" y="3328866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Original image</a:t>
              </a:r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368CABB-4B3E-A99F-1DB3-257D6FED1281}"/>
                </a:ext>
              </a:extLst>
            </p:cNvPr>
            <p:cNvSpPr txBox="1"/>
            <p:nvPr/>
          </p:nvSpPr>
          <p:spPr>
            <a:xfrm>
              <a:off x="4256901" y="3328866"/>
              <a:ext cx="2032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Segmentation mask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83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1DE7F49-9B48-5230-AEB6-C039263D59CC}"/>
              </a:ext>
            </a:extLst>
          </p:cNvPr>
          <p:cNvGrpSpPr/>
          <p:nvPr/>
        </p:nvGrpSpPr>
        <p:grpSpPr>
          <a:xfrm>
            <a:off x="1380162" y="3805039"/>
            <a:ext cx="7315200" cy="2743200"/>
            <a:chOff x="1380162" y="3805039"/>
            <a:chExt cx="7315200" cy="2743200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77E09B1-0E6E-1C7E-12F9-1EB48C6A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162" y="3805039"/>
              <a:ext cx="3657600" cy="2743200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8F12D80C-36CB-4D1D-B668-804305B1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762" y="3805039"/>
              <a:ext cx="3657600" cy="2743200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C3677E6D-F6C2-26B5-C2D4-8AD52F6A67C4}"/>
              </a:ext>
            </a:extLst>
          </p:cNvPr>
          <p:cNvGrpSpPr/>
          <p:nvPr/>
        </p:nvGrpSpPr>
        <p:grpSpPr>
          <a:xfrm>
            <a:off x="449326" y="494697"/>
            <a:ext cx="10972800" cy="2743200"/>
            <a:chOff x="449326" y="494697"/>
            <a:chExt cx="10972800" cy="2743200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4185284B-3ABA-1C29-1EF0-B677178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526" y="494697"/>
              <a:ext cx="3657600" cy="27432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B881342C-49CB-C4AD-3810-C2C8BF2E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926" y="494697"/>
              <a:ext cx="3657600" cy="2743200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0BF908-731F-D567-E385-B1996A384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" y="49469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14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FE05D4E-9C9D-1A9A-2167-BF32F4FBB5BD}"/>
              </a:ext>
            </a:extLst>
          </p:cNvPr>
          <p:cNvGrpSpPr/>
          <p:nvPr/>
        </p:nvGrpSpPr>
        <p:grpSpPr>
          <a:xfrm>
            <a:off x="609600" y="2057400"/>
            <a:ext cx="10972800" cy="2743200"/>
            <a:chOff x="352039" y="1357391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05C941-08AC-C82C-450F-797B9FFE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7239" y="1357391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7D0F658-4777-DD82-1211-330E7998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639" y="1357391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222A828-6731-4075-C129-B05F4159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39" y="135739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2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78E4D80-FD8A-C7D9-BF2C-D2578DA86654}"/>
              </a:ext>
            </a:extLst>
          </p:cNvPr>
          <p:cNvGrpSpPr/>
          <p:nvPr/>
        </p:nvGrpSpPr>
        <p:grpSpPr>
          <a:xfrm>
            <a:off x="1" y="3579000"/>
            <a:ext cx="10972800" cy="2744610"/>
            <a:chOff x="1" y="3579000"/>
            <a:chExt cx="10972800" cy="274461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843C359-F210-CC74-E72F-B067DB5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1" y="3579000"/>
              <a:ext cx="3657600" cy="27432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005FD326-0283-1A09-AA8B-8E172A9C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1" y="3579000"/>
              <a:ext cx="3657600" cy="27432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24E9BED-1E96-C20A-8021-9F9ED96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3580410"/>
              <a:ext cx="3657600" cy="2743200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EDBF858-E8CE-B303-9EE6-946FBF577958}"/>
              </a:ext>
            </a:extLst>
          </p:cNvPr>
          <p:cNvGrpSpPr/>
          <p:nvPr/>
        </p:nvGrpSpPr>
        <p:grpSpPr>
          <a:xfrm>
            <a:off x="909600" y="385800"/>
            <a:ext cx="10972800" cy="2743200"/>
            <a:chOff x="909600" y="385800"/>
            <a:chExt cx="10972800" cy="2743200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6FF1AC9C-D5F0-219F-D602-6ADEAE6E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800" y="385800"/>
              <a:ext cx="3657600" cy="27432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9863073D-A007-69FF-416C-5D914206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7200" y="385800"/>
              <a:ext cx="3657600" cy="27432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FB30BDA-60AE-0812-4B69-81A5282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600" y="38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0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69B203C-3791-2608-BE80-EA3A4D9A5E03}"/>
              </a:ext>
            </a:extLst>
          </p:cNvPr>
          <p:cNvGrpSpPr/>
          <p:nvPr/>
        </p:nvGrpSpPr>
        <p:grpSpPr>
          <a:xfrm>
            <a:off x="609600" y="3429000"/>
            <a:ext cx="10972800" cy="2743200"/>
            <a:chOff x="609600" y="3579000"/>
            <a:chExt cx="10972800" cy="274320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1CE32061-DB17-5BA5-ABFE-1FE7E8DE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800" y="3579000"/>
              <a:ext cx="3657600" cy="2743200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3CD4EDA-E35C-A325-5C81-FB419025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3579000"/>
              <a:ext cx="3657600" cy="27432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EE702F39-9408-2AF2-BA42-6D4E988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579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6A48A4AC-F610-22D4-441E-A05A197D83E2}"/>
              </a:ext>
            </a:extLst>
          </p:cNvPr>
          <p:cNvGrpSpPr/>
          <p:nvPr/>
        </p:nvGrpSpPr>
        <p:grpSpPr>
          <a:xfrm>
            <a:off x="216600" y="258510"/>
            <a:ext cx="10972800" cy="2743200"/>
            <a:chOff x="216600" y="258510"/>
            <a:chExt cx="10972800" cy="2743200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21983C74-BE2E-F68C-DF1B-DF06E26D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800" y="258510"/>
              <a:ext cx="3657600" cy="2743200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D3BF79C5-44B1-4B0E-0625-DA86EE6C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200" y="258510"/>
              <a:ext cx="3657600" cy="274320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2F88E5FD-29A0-0713-712D-C7CA846A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600" y="25851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03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428C75C-3BEB-FB23-8605-3BE7B5B394CF}"/>
              </a:ext>
            </a:extLst>
          </p:cNvPr>
          <p:cNvGrpSpPr/>
          <p:nvPr/>
        </p:nvGrpSpPr>
        <p:grpSpPr>
          <a:xfrm>
            <a:off x="1813932" y="1957039"/>
            <a:ext cx="7315200" cy="2743200"/>
            <a:chOff x="1813932" y="195703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1738061-F884-8B63-6E76-9E9ED2EC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932" y="195703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51F995-A967-39ED-2DD6-8AE5715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532" y="195703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81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B32AB7-7821-30C7-D47B-348C845478C9}"/>
              </a:ext>
            </a:extLst>
          </p:cNvPr>
          <p:cNvGrpSpPr/>
          <p:nvPr/>
        </p:nvGrpSpPr>
        <p:grpSpPr>
          <a:xfrm>
            <a:off x="325260" y="425730"/>
            <a:ext cx="10966590" cy="2743200"/>
            <a:chOff x="325260" y="322860"/>
            <a:chExt cx="1096659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0B00FA3-62D7-5BE9-A59F-285891CB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250" y="32286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4676D7A-C2B4-31F4-BCFF-42610A1A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6650" y="32286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DD439B0-D993-988A-AB86-75F5E8F4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60" y="32286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7E5700E-D9CA-CBC3-DE6F-097BC7F9D781}"/>
              </a:ext>
            </a:extLst>
          </p:cNvPr>
          <p:cNvGrpSpPr/>
          <p:nvPr/>
        </p:nvGrpSpPr>
        <p:grpSpPr>
          <a:xfrm>
            <a:off x="325260" y="3429000"/>
            <a:ext cx="10966590" cy="2743200"/>
            <a:chOff x="325260" y="3429000"/>
            <a:chExt cx="1096659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04FB64E-C6EE-C242-1DF6-6224C4F4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250" y="3429000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2E6201C-DE04-74E0-A3ED-6222BE57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50" y="3429000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5FD9BB-3989-7131-B4E4-EB836D0A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260" y="34290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7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3814DF4-6D0D-D5F2-644B-193F1345A253}"/>
              </a:ext>
            </a:extLst>
          </p:cNvPr>
          <p:cNvGrpSpPr/>
          <p:nvPr/>
        </p:nvGrpSpPr>
        <p:grpSpPr>
          <a:xfrm>
            <a:off x="2288400" y="1463040"/>
            <a:ext cx="7465200" cy="2743200"/>
            <a:chOff x="2288400" y="1463040"/>
            <a:chExt cx="746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15B558-9873-06AE-B39D-E720627E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400" y="146304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5A6DDA-18D8-6786-833E-81A216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6304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A8498-61D1-7858-BC8B-0325AEA84707}"/>
              </a:ext>
            </a:extLst>
          </p:cNvPr>
          <p:cNvSpPr txBox="1"/>
          <p:nvPr/>
        </p:nvSpPr>
        <p:spPr>
          <a:xfrm>
            <a:off x="2981739" y="2721114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ここからあたらしいやつ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97860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F43A744-B14F-BE45-AEB6-B4E650DE699D}"/>
              </a:ext>
            </a:extLst>
          </p:cNvPr>
          <p:cNvGrpSpPr/>
          <p:nvPr/>
        </p:nvGrpSpPr>
        <p:grpSpPr>
          <a:xfrm>
            <a:off x="1590261" y="3863922"/>
            <a:ext cx="7315200" cy="2743200"/>
            <a:chOff x="1590261" y="3863922"/>
            <a:chExt cx="7315200" cy="2743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3272AA-B650-8869-7E9C-176CFA67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861" y="3863922"/>
              <a:ext cx="36576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1825A2-E8D5-974F-6B4D-9339E880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61" y="3863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5534E74-CB09-57BD-9EB6-79005BC39C76}"/>
              </a:ext>
            </a:extLst>
          </p:cNvPr>
          <p:cNvGrpSpPr/>
          <p:nvPr/>
        </p:nvGrpSpPr>
        <p:grpSpPr>
          <a:xfrm>
            <a:off x="949357" y="535800"/>
            <a:ext cx="10972800" cy="2743200"/>
            <a:chOff x="949357" y="535800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DE99F3A-B89C-A884-3094-ABF7EC18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4557" y="535800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990F7007-2C3E-A9A1-35BA-D45A45FB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57" y="535800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73FD35A-3A24-056E-B90D-FCC42921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357" y="535800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999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E6226C4-03C6-64D3-58FC-FB88AD9A39A2}"/>
              </a:ext>
            </a:extLst>
          </p:cNvPr>
          <p:cNvGrpSpPr/>
          <p:nvPr/>
        </p:nvGrpSpPr>
        <p:grpSpPr>
          <a:xfrm>
            <a:off x="498782" y="103043"/>
            <a:ext cx="10972800" cy="2743200"/>
            <a:chOff x="498782" y="103043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8E5F4A5-2F76-05CC-665E-BD3041A6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982" y="103043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C832A24-6905-6C31-E8B1-7D38A06E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82" y="103043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199DA2B-10E3-DCD8-09C9-75C690F5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782" y="103043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9E9B1E8-56CE-834B-E69D-07835964A17C}"/>
              </a:ext>
            </a:extLst>
          </p:cNvPr>
          <p:cNvGrpSpPr/>
          <p:nvPr/>
        </p:nvGrpSpPr>
        <p:grpSpPr>
          <a:xfrm>
            <a:off x="110244" y="3177209"/>
            <a:ext cx="10972800" cy="2743200"/>
            <a:chOff x="110244" y="3177209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3DCEB5-3384-F400-17D0-B5FD3A36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44" y="31772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CCE0D8-891C-8151-4BF7-A9A9B0D9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4" y="3177209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16600C9-5C8B-4F2F-2902-FF64661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44" y="31772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3A617E9-C1CC-D51C-16DE-60E7C39B0F32}"/>
              </a:ext>
            </a:extLst>
          </p:cNvPr>
          <p:cNvGrpSpPr/>
          <p:nvPr/>
        </p:nvGrpSpPr>
        <p:grpSpPr>
          <a:xfrm>
            <a:off x="2327582" y="4879775"/>
            <a:ext cx="7315200" cy="2743200"/>
            <a:chOff x="2327582" y="487977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360B78C-6B7F-9FEC-5538-7AEF1E4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7582" y="487977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318A9F34-2563-6F4E-CF8C-94FD4225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5182" y="487977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B2FD4600-F11B-9BD1-C3A2-6421867CE003}"/>
              </a:ext>
            </a:extLst>
          </p:cNvPr>
          <p:cNvGrpSpPr/>
          <p:nvPr/>
        </p:nvGrpSpPr>
        <p:grpSpPr>
          <a:xfrm>
            <a:off x="1291730" y="1574011"/>
            <a:ext cx="9608540" cy="3709977"/>
            <a:chOff x="1243921" y="845509"/>
            <a:chExt cx="9608540" cy="370997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E9D65C87-3586-0E1A-23CB-020C0A6C0CD8}"/>
                </a:ext>
              </a:extLst>
            </p:cNvPr>
            <p:cNvGrpSpPr/>
            <p:nvPr/>
          </p:nvGrpSpPr>
          <p:grpSpPr>
            <a:xfrm>
              <a:off x="1348803" y="1324646"/>
              <a:ext cx="4011281" cy="1266577"/>
              <a:chOff x="1196403" y="1172246"/>
              <a:chExt cx="4011281" cy="1266577"/>
            </a:xfrm>
          </p:grpSpPr>
          <p:pic>
            <p:nvPicPr>
              <p:cNvPr id="14" name="図 13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11094B57-DD61-30D7-2EA2-C3CF72965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5000"/>
              </a:blip>
              <a:srcRect l="22058" r="21625"/>
              <a:stretch/>
            </p:blipFill>
            <p:spPr>
              <a:xfrm>
                <a:off x="1196403" y="1172248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5" name="図 14" descr="交差点を走る車&#10;&#10;中程度の精度で自動的に生成された説明">
                <a:extLst>
                  <a:ext uri="{FF2B5EF4-FFF2-40B4-BE49-F238E27FC236}">
                    <a16:creationId xmlns:a16="http://schemas.microsoft.com/office/drawing/2014/main" id="{D6F3ED27-486B-3A86-DDFA-9672C20FC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5000"/>
              </a:blip>
              <a:srcRect l="22058" r="21625"/>
              <a:stretch/>
            </p:blipFill>
            <p:spPr>
              <a:xfrm>
                <a:off x="2568002" y="1172247"/>
                <a:ext cx="1268083" cy="1266575"/>
              </a:xfrm>
              <a:prstGeom prst="rect">
                <a:avLst/>
              </a:prstGeom>
            </p:spPr>
          </p:pic>
          <p:pic>
            <p:nvPicPr>
              <p:cNvPr id="16" name="図 15" descr="建物の前の交差点&#10;&#10;自動的に生成された説明">
                <a:extLst>
                  <a:ext uri="{FF2B5EF4-FFF2-40B4-BE49-F238E27FC236}">
                    <a16:creationId xmlns:a16="http://schemas.microsoft.com/office/drawing/2014/main" id="{2A28DA04-4E6A-6299-66B2-8FD9D569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5000"/>
              </a:blip>
              <a:srcRect l="22058" r="21625"/>
              <a:stretch/>
            </p:blipFill>
            <p:spPr>
              <a:xfrm>
                <a:off x="3939601" y="1172246"/>
                <a:ext cx="1268083" cy="1266575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1E02EE3-06A7-9A61-54D0-F1362FC81114}"/>
                </a:ext>
              </a:extLst>
            </p:cNvPr>
            <p:cNvGrpSpPr/>
            <p:nvPr/>
          </p:nvGrpSpPr>
          <p:grpSpPr>
            <a:xfrm>
              <a:off x="6831916" y="1324646"/>
              <a:ext cx="4011281" cy="1266577"/>
              <a:chOff x="6831916" y="1324646"/>
              <a:chExt cx="4011281" cy="1266577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82477985-FA28-9A35-3FF2-AFC5976C25A5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" name="図 4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3296E8E-369B-BF30-DF66-A05DD64B5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7" name="図 6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8F8445F1-8284-2899-7554-76FC2D3C0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9" name="図 8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AC6A297-6BFE-FCDF-F8D5-2FA4A627B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02D3F194-8FF8-6F3A-9A27-30D4A0A89D75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78870519-4283-6A0D-875C-3785E7DEF4F7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2D4108FE-0FB4-FCF2-1231-69163B3096FF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C188D865-814E-719D-CFB9-8198BF6F2E46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3AB7491-17B1-4634-5907-E74A36BEFBFC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52249F5F-D693-EA7F-69E4-B3DFC159C24D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2F3014F-139C-8490-652C-BADE74DF70C3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33F48930-0EA8-1791-52D1-827E0F63E09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4026E6B-6178-2A36-4F1C-7984238F1142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BD0052B-ADE4-1D1F-2A68-EDC1F8353419}"/>
                </a:ext>
              </a:extLst>
            </p:cNvPr>
            <p:cNvGrpSpPr/>
            <p:nvPr/>
          </p:nvGrpSpPr>
          <p:grpSpPr>
            <a:xfrm>
              <a:off x="6841180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D8E9043B-5DF7-36C1-2CF6-FC75C340628A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38" name="図 37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EB6BCFBA-DAAB-14BC-B8DD-0F40C0E80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39" name="図 38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DEE8C142-F292-711A-A085-79D94D33F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40" name="図 39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ABC220A8-F036-FC3D-1A07-07B71FCC4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566FBE7-E19C-E115-F54F-0B2324492963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8E24FB7-87BF-AC96-477C-905AFDDF06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9FF7DE2B-59D7-E4F8-7E5D-67EAE26FCE86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96F5BA9C-4A09-91AD-BF2F-F9E2735D458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7A941DB-6B10-93D1-8329-44BB1509C0C6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23F6DEB3-154E-820E-D984-C18A776BADBA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B9B3C16-B852-8E8E-9E67-0D6F4E622E32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0B3B6BB6-34C6-1A10-C802-FCD285F66F19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C2033C62-F206-7E52-B6F1-5544FC7121A0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70F10C26-E264-C50C-86F7-EBD9271E67BB}"/>
                </a:ext>
              </a:extLst>
            </p:cNvPr>
            <p:cNvGrpSpPr/>
            <p:nvPr/>
          </p:nvGrpSpPr>
          <p:grpSpPr>
            <a:xfrm>
              <a:off x="1345243" y="3288909"/>
              <a:ext cx="4011281" cy="1266577"/>
              <a:chOff x="6831916" y="1324646"/>
              <a:chExt cx="4011281" cy="1266577"/>
            </a:xfrm>
          </p:grpSpPr>
          <p:grpSp>
            <p:nvGrpSpPr>
              <p:cNvPr id="42" name="グループ化 41">
                <a:extLst>
                  <a:ext uri="{FF2B5EF4-FFF2-40B4-BE49-F238E27FC236}">
                    <a16:creationId xmlns:a16="http://schemas.microsoft.com/office/drawing/2014/main" id="{206AFC21-A586-5C0A-3B48-92DBC80F53F6}"/>
                  </a:ext>
                </a:extLst>
              </p:cNvPr>
              <p:cNvGrpSpPr/>
              <p:nvPr/>
            </p:nvGrpSpPr>
            <p:grpSpPr>
              <a:xfrm>
                <a:off x="6831916" y="1324646"/>
                <a:ext cx="4011281" cy="1266577"/>
                <a:chOff x="1196403" y="1172246"/>
                <a:chExt cx="4011281" cy="1266577"/>
              </a:xfrm>
            </p:grpSpPr>
            <p:pic>
              <p:nvPicPr>
                <p:cNvPr id="52" name="図 51" descr="町の中の道路を走る車&#10;&#10;自動的に生成された説明">
                  <a:extLst>
                    <a:ext uri="{FF2B5EF4-FFF2-40B4-BE49-F238E27FC236}">
                      <a16:creationId xmlns:a16="http://schemas.microsoft.com/office/drawing/2014/main" id="{87BF8828-79D4-AFC1-D1E1-8BA3B8899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75000"/>
                </a:blip>
                <a:srcRect l="22058" r="21625"/>
                <a:stretch/>
              </p:blipFill>
              <p:spPr>
                <a:xfrm>
                  <a:off x="1196403" y="1172248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3" name="図 52" descr="交差点を走る車&#10;&#10;中程度の精度で自動的に生成された説明">
                  <a:extLst>
                    <a:ext uri="{FF2B5EF4-FFF2-40B4-BE49-F238E27FC236}">
                      <a16:creationId xmlns:a16="http://schemas.microsoft.com/office/drawing/2014/main" id="{4F4D7A49-39C4-4A0C-8E99-50BD124B7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5000"/>
                </a:blip>
                <a:srcRect l="22058" r="21625"/>
                <a:stretch/>
              </p:blipFill>
              <p:spPr>
                <a:xfrm>
                  <a:off x="2568002" y="1172247"/>
                  <a:ext cx="1268083" cy="1266575"/>
                </a:xfrm>
                <a:prstGeom prst="rect">
                  <a:avLst/>
                </a:prstGeom>
              </p:spPr>
            </p:pic>
            <p:pic>
              <p:nvPicPr>
                <p:cNvPr id="54" name="図 53" descr="建物の前の交差点&#10;&#10;自動的に生成された説明">
                  <a:extLst>
                    <a:ext uri="{FF2B5EF4-FFF2-40B4-BE49-F238E27FC236}">
                      <a16:creationId xmlns:a16="http://schemas.microsoft.com/office/drawing/2014/main" id="{472039CE-587F-5DFE-CA73-6877F9819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75000"/>
                </a:blip>
                <a:srcRect l="22058" r="21625"/>
                <a:stretch/>
              </p:blipFill>
              <p:spPr>
                <a:xfrm>
                  <a:off x="3939601" y="1172246"/>
                  <a:ext cx="1268083" cy="1266575"/>
                </a:xfrm>
                <a:prstGeom prst="rect">
                  <a:avLst/>
                </a:prstGeom>
              </p:spPr>
            </p:pic>
          </p:grp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90E88449-030E-B83E-40E4-F942E7A81FA2}"/>
                  </a:ext>
                </a:extLst>
              </p:cNvPr>
              <p:cNvSpPr/>
              <p:nvPr/>
            </p:nvSpPr>
            <p:spPr>
              <a:xfrm>
                <a:off x="7137206" y="1999814"/>
                <a:ext cx="265246" cy="17101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7212977-A3E9-73DE-C878-DC8D48B99391}"/>
                  </a:ext>
                </a:extLst>
              </p:cNvPr>
              <p:cNvSpPr/>
              <p:nvPr/>
            </p:nvSpPr>
            <p:spPr>
              <a:xfrm>
                <a:off x="6831916" y="1999814"/>
                <a:ext cx="139039" cy="11227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E447A500-29D2-E138-9E79-256DDBB309D1}"/>
                  </a:ext>
                </a:extLst>
              </p:cNvPr>
              <p:cNvSpPr/>
              <p:nvPr/>
            </p:nvSpPr>
            <p:spPr>
              <a:xfrm>
                <a:off x="6841180" y="2085320"/>
                <a:ext cx="265246" cy="2992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B59D44BA-B970-8AED-34C2-1FA7B5336B14}"/>
                  </a:ext>
                </a:extLst>
              </p:cNvPr>
              <p:cNvSpPr/>
              <p:nvPr/>
            </p:nvSpPr>
            <p:spPr>
              <a:xfrm>
                <a:off x="8215923" y="2074690"/>
                <a:ext cx="264530" cy="28009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F0F3039C-0E05-CBED-E530-CC9FA36C14DA}"/>
                  </a:ext>
                </a:extLst>
              </p:cNvPr>
              <p:cNvSpPr/>
              <p:nvPr/>
            </p:nvSpPr>
            <p:spPr>
              <a:xfrm>
                <a:off x="8240214" y="1991943"/>
                <a:ext cx="120015" cy="9337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EDE13A88-4357-F0C0-FB03-3391BBFBAB9C}"/>
                  </a:ext>
                </a:extLst>
              </p:cNvPr>
              <p:cNvSpPr/>
              <p:nvPr/>
            </p:nvSpPr>
            <p:spPr>
              <a:xfrm>
                <a:off x="8705290" y="1984597"/>
                <a:ext cx="321831" cy="15702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9ADFEEB0-1105-F09E-CE26-789CD2442CB6}"/>
                  </a:ext>
                </a:extLst>
              </p:cNvPr>
              <p:cNvSpPr/>
              <p:nvPr/>
            </p:nvSpPr>
            <p:spPr>
              <a:xfrm>
                <a:off x="9696435" y="1977437"/>
                <a:ext cx="138909" cy="10788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417131C-C0E7-4939-0CEC-3DE73BB5CC3B}"/>
                  </a:ext>
                </a:extLst>
              </p:cNvPr>
              <p:cNvSpPr/>
              <p:nvPr/>
            </p:nvSpPr>
            <p:spPr>
              <a:xfrm>
                <a:off x="9685326" y="2062854"/>
                <a:ext cx="352447" cy="29192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A77BACB0-95B9-2408-37D0-052E66D1EE89}"/>
                  </a:ext>
                </a:extLst>
              </p:cNvPr>
              <p:cNvSpPr/>
              <p:nvPr/>
            </p:nvSpPr>
            <p:spPr>
              <a:xfrm>
                <a:off x="10490751" y="1966121"/>
                <a:ext cx="327358" cy="1755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741E16E7-5340-2411-8870-52FE1EEAF120}"/>
                </a:ext>
              </a:extLst>
            </p:cNvPr>
            <p:cNvSpPr/>
            <p:nvPr/>
          </p:nvSpPr>
          <p:spPr>
            <a:xfrm>
              <a:off x="5864212" y="1757498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右矢印 55">
              <a:extLst>
                <a:ext uri="{FF2B5EF4-FFF2-40B4-BE49-F238E27FC236}">
                  <a16:creationId xmlns:a16="http://schemas.microsoft.com/office/drawing/2014/main" id="{1AA46F39-2BF7-AAE3-4792-CAD56159A808}"/>
                </a:ext>
              </a:extLst>
            </p:cNvPr>
            <p:cNvSpPr/>
            <p:nvPr/>
          </p:nvSpPr>
          <p:spPr>
            <a:xfrm>
              <a:off x="5823725" y="3721761"/>
              <a:ext cx="533487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3F5D66C-0EED-4954-4660-1A26121BE25A}"/>
                </a:ext>
              </a:extLst>
            </p:cNvPr>
            <p:cNvSpPr txBox="1"/>
            <p:nvPr/>
          </p:nvSpPr>
          <p:spPr>
            <a:xfrm>
              <a:off x="1243921" y="845509"/>
              <a:ext cx="229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(1) Object Detection</a:t>
              </a:r>
              <a:endParaRPr kumimoji="1" lang="ja-JP" altLang="en-US" sz="20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0BECAA58-9A7B-533B-C058-EB559D8E520B}"/>
                </a:ext>
              </a:extLst>
            </p:cNvPr>
            <p:cNvSpPr txBox="1"/>
            <p:nvPr/>
          </p:nvSpPr>
          <p:spPr>
            <a:xfrm>
              <a:off x="1255142" y="2812573"/>
              <a:ext cx="2257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(2) Re-Identification</a:t>
              </a:r>
              <a:endParaRPr kumimoji="1"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2244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277B295-9C42-4E2D-982A-61080BAC6ABF}"/>
              </a:ext>
            </a:extLst>
          </p:cNvPr>
          <p:cNvGrpSpPr/>
          <p:nvPr/>
        </p:nvGrpSpPr>
        <p:grpSpPr>
          <a:xfrm>
            <a:off x="856591" y="299087"/>
            <a:ext cx="10972800" cy="2743200"/>
            <a:chOff x="856591" y="299087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D6B0AF3-6EF6-794C-A9C7-7726EA2E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791" y="299087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E245461-B36E-231E-1CF1-1AF3E6E6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91" y="299087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403529-89DB-92CD-CF44-3F237F68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91" y="299087"/>
              <a:ext cx="3657600" cy="2743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D7AF3AB-B539-9715-9FA0-FD0212AFFC46}"/>
              </a:ext>
            </a:extLst>
          </p:cNvPr>
          <p:cNvGrpSpPr/>
          <p:nvPr/>
        </p:nvGrpSpPr>
        <p:grpSpPr>
          <a:xfrm>
            <a:off x="609600" y="3166695"/>
            <a:ext cx="10972800" cy="2743200"/>
            <a:chOff x="1373426" y="3113687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C66A201-6AE2-0DDF-EAF5-D4D6E08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626" y="3113687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6C90FB5-2F60-1E79-446B-8323761A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1026" y="3113687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947B3D-4CFF-6E59-8FE1-ECD9620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3426" y="311368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01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3E2356D-FFAD-E605-3CF9-3A7C00723B23}"/>
              </a:ext>
            </a:extLst>
          </p:cNvPr>
          <p:cNvGrpSpPr/>
          <p:nvPr/>
        </p:nvGrpSpPr>
        <p:grpSpPr>
          <a:xfrm>
            <a:off x="2438400" y="5158409"/>
            <a:ext cx="7315200" cy="2743200"/>
            <a:chOff x="2438400" y="5158409"/>
            <a:chExt cx="73152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75C99F-BA11-B9D4-2186-F67F4172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5158409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60C30F-12FA-94B8-FEB6-7D5C9393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158409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DBF57-6869-BB0C-2F5F-DA0C39F3F6B8}"/>
              </a:ext>
            </a:extLst>
          </p:cNvPr>
          <p:cNvGrpSpPr/>
          <p:nvPr/>
        </p:nvGrpSpPr>
        <p:grpSpPr>
          <a:xfrm>
            <a:off x="340045" y="-65753"/>
            <a:ext cx="10972800" cy="2747087"/>
            <a:chOff x="220775" y="-213809"/>
            <a:chExt cx="10972800" cy="274708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3AEA849-453D-430E-8155-48127CEA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5975" y="-213809"/>
              <a:ext cx="36576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5A4A11A-B25F-30F4-1153-B938578A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8375" y="-213809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C232C84-740E-8F21-F854-8313FC12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775" y="-209922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D372FC-608C-3B07-BCDD-5B6338C1D417}"/>
              </a:ext>
            </a:extLst>
          </p:cNvPr>
          <p:cNvGrpSpPr/>
          <p:nvPr/>
        </p:nvGrpSpPr>
        <p:grpSpPr>
          <a:xfrm>
            <a:off x="759887" y="2807009"/>
            <a:ext cx="10972800" cy="2743200"/>
            <a:chOff x="759887" y="2807009"/>
            <a:chExt cx="10972800" cy="2743200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AB38C34-5BC7-BCCE-6271-14B0FF2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5087" y="2807009"/>
              <a:ext cx="3657600" cy="27432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5CC8C-A58B-DDB5-B97D-03C4CA39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7487" y="2807009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8BEC82E-9645-06C2-1FAB-9A2D3C64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887" y="280700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4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512DCC-1DDA-E95D-B7F3-414AA667975F}"/>
              </a:ext>
            </a:extLst>
          </p:cNvPr>
          <p:cNvSpPr txBox="1"/>
          <p:nvPr/>
        </p:nvSpPr>
        <p:spPr>
          <a:xfrm>
            <a:off x="3491761" y="3136612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ここからさらにあたらしいやつ</a:t>
            </a:r>
          </a:p>
        </p:txBody>
      </p:sp>
    </p:spTree>
    <p:extLst>
      <p:ext uri="{BB962C8B-B14F-4D97-AF65-F5344CB8AC3E}">
        <p14:creationId xmlns:p14="http://schemas.microsoft.com/office/powerpoint/2010/main" val="41017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8173C08-9839-F7CC-09D6-9C105E9165A3}"/>
              </a:ext>
            </a:extLst>
          </p:cNvPr>
          <p:cNvGrpSpPr/>
          <p:nvPr/>
        </p:nvGrpSpPr>
        <p:grpSpPr>
          <a:xfrm>
            <a:off x="391610" y="183995"/>
            <a:ext cx="10972799" cy="2748775"/>
            <a:chOff x="391610" y="183995"/>
            <a:chExt cx="10972799" cy="27487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FA52151-3B02-EC15-BDB5-80A536A0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809" y="18957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7139C6C-38A3-B525-3BCA-6C2B9C1C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209" y="183995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25079-FD42-624C-D977-BD76634F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610" y="183995"/>
              <a:ext cx="3657600" cy="274320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918EC6-9ABB-8C1D-BF71-381724AF9D3F}"/>
              </a:ext>
            </a:extLst>
          </p:cNvPr>
          <p:cNvGrpSpPr/>
          <p:nvPr/>
        </p:nvGrpSpPr>
        <p:grpSpPr>
          <a:xfrm>
            <a:off x="2220410" y="3295186"/>
            <a:ext cx="7315199" cy="2743200"/>
            <a:chOff x="2220410" y="3295186"/>
            <a:chExt cx="731519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DB1571F-6FB7-C398-B272-9A20A518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410" y="3295186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6604B07-3812-8B16-23B5-0301BA3F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009" y="329518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363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96AD20-B99C-D3EA-DDC6-8A434F771A95}"/>
              </a:ext>
            </a:extLst>
          </p:cNvPr>
          <p:cNvGrpSpPr/>
          <p:nvPr/>
        </p:nvGrpSpPr>
        <p:grpSpPr>
          <a:xfrm>
            <a:off x="860195" y="150000"/>
            <a:ext cx="10972800" cy="2743200"/>
            <a:chOff x="860195" y="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DBEEB0-DCF6-E9A5-E0D8-76B91D33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95" y="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BABFB34-1317-FE2C-0F6E-08C5671C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795" y="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43FFE95-2C8C-EE07-70E2-314115A5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195" y="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D4C1910-9C08-A2E2-428F-3C492C4309DC}"/>
              </a:ext>
            </a:extLst>
          </p:cNvPr>
          <p:cNvGrpSpPr/>
          <p:nvPr/>
        </p:nvGrpSpPr>
        <p:grpSpPr>
          <a:xfrm>
            <a:off x="553463" y="2386903"/>
            <a:ext cx="10976049" cy="2743200"/>
            <a:chOff x="553463" y="2386903"/>
            <a:chExt cx="10976049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670AF25-F79E-D619-2BF2-BC4E6DDC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912" y="2386903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9C3A7DA-30C1-FDDA-7D15-4E9B5154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312" y="2386903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5AEAB00-CE1D-3B50-ECEC-9E8EBF97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463" y="2386903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F5202C-C734-D649-9FA1-7C37FDCC07E9}"/>
              </a:ext>
            </a:extLst>
          </p:cNvPr>
          <p:cNvGrpSpPr/>
          <p:nvPr/>
        </p:nvGrpSpPr>
        <p:grpSpPr>
          <a:xfrm>
            <a:off x="2265249" y="4691255"/>
            <a:ext cx="7315200" cy="2743200"/>
            <a:chOff x="2265249" y="4691255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6DD30E9-5523-68B3-C2B9-9716C23B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5249" y="4691255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5B0755A-F752-860C-0A44-87B25608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2849" y="46912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44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7D08619-AA0F-DF56-6F6B-A4BED47EC5A3}"/>
              </a:ext>
            </a:extLst>
          </p:cNvPr>
          <p:cNvGrpSpPr/>
          <p:nvPr/>
        </p:nvGrpSpPr>
        <p:grpSpPr>
          <a:xfrm>
            <a:off x="-192351" y="535800"/>
            <a:ext cx="10972800" cy="2743200"/>
            <a:chOff x="-192351" y="5358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E6A7B5-15E3-5E27-6CEB-F60C5FDA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849" y="5358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885FE7E-1A56-EB8B-547D-4C1E541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249" y="5358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11A2534-A9A9-2A97-B621-9BD3E0BF2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2351" y="5358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09B35CF-E9FC-ECDB-17B1-77C86E51CBA8}"/>
              </a:ext>
            </a:extLst>
          </p:cNvPr>
          <p:cNvGrpSpPr/>
          <p:nvPr/>
        </p:nvGrpSpPr>
        <p:grpSpPr>
          <a:xfrm>
            <a:off x="-277229" y="3679361"/>
            <a:ext cx="10972800" cy="2743200"/>
            <a:chOff x="-277229" y="3679361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AAC947E-9FDC-BB60-2FD0-0DDBB61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971" y="3679361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0E8F93-30E6-5C4E-F21A-0D2C0A85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0371" y="3679361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5F18A5DE-C7EB-3034-552D-15D7451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229" y="3679361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8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A8553AE-9828-6493-20EC-F45A497D7CD2}"/>
              </a:ext>
            </a:extLst>
          </p:cNvPr>
          <p:cNvGrpSpPr/>
          <p:nvPr/>
        </p:nvGrpSpPr>
        <p:grpSpPr>
          <a:xfrm>
            <a:off x="-172067" y="396410"/>
            <a:ext cx="10972800" cy="2743200"/>
            <a:chOff x="-450848" y="-150000"/>
            <a:chExt cx="10972800" cy="2743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29C72F8-6F92-C8B6-9352-31C05C9A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4352" y="-150000"/>
              <a:ext cx="36576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81F8630-4701-3AF2-4E5A-A2653721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752" y="-150000"/>
              <a:ext cx="3657600" cy="27432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C4EFC0-0028-539C-8435-48B7E7B9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50848" y="-150000"/>
              <a:ext cx="3657600" cy="27432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B29A8D8-7AEA-6A42-738D-E83D82F4AFF1}"/>
              </a:ext>
            </a:extLst>
          </p:cNvPr>
          <p:cNvGrpSpPr/>
          <p:nvPr/>
        </p:nvGrpSpPr>
        <p:grpSpPr>
          <a:xfrm>
            <a:off x="-450848" y="2776302"/>
            <a:ext cx="10972800" cy="2743200"/>
            <a:chOff x="-450848" y="2776302"/>
            <a:chExt cx="10972800" cy="2743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F83FC59-885E-963C-3257-7432FE79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2" y="2776302"/>
              <a:ext cx="3657600" cy="27432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AFE14F3-3475-DA57-66CF-2E2A1BA9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752" y="2776302"/>
              <a:ext cx="3657600" cy="27432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B43D368-56D0-D70C-EDB2-BDBB44E8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50848" y="2776302"/>
              <a:ext cx="3657600" cy="27432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A8959-F64B-E665-C28A-D430383688E9}"/>
              </a:ext>
            </a:extLst>
          </p:cNvPr>
          <p:cNvGrpSpPr/>
          <p:nvPr/>
        </p:nvGrpSpPr>
        <p:grpSpPr>
          <a:xfrm>
            <a:off x="1879757" y="4574166"/>
            <a:ext cx="7315200" cy="2743200"/>
            <a:chOff x="1879757" y="4574166"/>
            <a:chExt cx="7315200" cy="2743200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FB87186-7B85-11EF-14CD-84E260C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757" y="4574166"/>
              <a:ext cx="3657600" cy="27432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35FE2AC-7E41-895D-5057-75833D19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57" y="4574166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25F811E-E134-E719-05F4-5E2C48B56E37}"/>
              </a:ext>
            </a:extLst>
          </p:cNvPr>
          <p:cNvSpPr txBox="1"/>
          <p:nvPr/>
        </p:nvSpPr>
        <p:spPr>
          <a:xfrm>
            <a:off x="3448480" y="2921168"/>
            <a:ext cx="5295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6000"/>
              <a:t>ここからスライド</a:t>
            </a:r>
          </a:p>
        </p:txBody>
      </p:sp>
    </p:spTree>
    <p:extLst>
      <p:ext uri="{BB962C8B-B14F-4D97-AF65-F5344CB8AC3E}">
        <p14:creationId xmlns:p14="http://schemas.microsoft.com/office/powerpoint/2010/main" val="161221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93333-9421-2B35-3D2F-145743F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2" y="737437"/>
            <a:ext cx="10276876" cy="53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グループ化 334">
            <a:extLst>
              <a:ext uri="{FF2B5EF4-FFF2-40B4-BE49-F238E27FC236}">
                <a16:creationId xmlns:a16="http://schemas.microsoft.com/office/drawing/2014/main" id="{92E7471A-244D-277E-BEC9-7BCC2B264B4B}"/>
              </a:ext>
            </a:extLst>
          </p:cNvPr>
          <p:cNvGrpSpPr/>
          <p:nvPr/>
        </p:nvGrpSpPr>
        <p:grpSpPr>
          <a:xfrm>
            <a:off x="987520" y="1404686"/>
            <a:ext cx="10216959" cy="4048627"/>
            <a:chOff x="1994932" y="1330326"/>
            <a:chExt cx="10216959" cy="4048627"/>
          </a:xfrm>
        </p:grpSpPr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F2215813-A9FB-1FAF-FC1E-5C1D735674F3}"/>
                </a:ext>
              </a:extLst>
            </p:cNvPr>
            <p:cNvGrpSpPr/>
            <p:nvPr/>
          </p:nvGrpSpPr>
          <p:grpSpPr>
            <a:xfrm>
              <a:off x="6919912" y="1852187"/>
              <a:ext cx="3914996" cy="1061458"/>
              <a:chOff x="6814003" y="1528577"/>
              <a:chExt cx="3914996" cy="1061458"/>
            </a:xfrm>
          </p:grpSpPr>
          <p:sp>
            <p:nvSpPr>
              <p:cNvPr id="49" name="フリーフォーム 48">
                <a:extLst>
                  <a:ext uri="{FF2B5EF4-FFF2-40B4-BE49-F238E27FC236}">
                    <a16:creationId xmlns:a16="http://schemas.microsoft.com/office/drawing/2014/main" id="{711F05D8-8C43-D4A4-3B1D-49366F6C8A60}"/>
                  </a:ext>
                </a:extLst>
              </p:cNvPr>
              <p:cNvSpPr/>
              <p:nvPr/>
            </p:nvSpPr>
            <p:spPr>
              <a:xfrm rot="19654334">
                <a:off x="7110232" y="189112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フリーフォーム 50">
                <a:extLst>
                  <a:ext uri="{FF2B5EF4-FFF2-40B4-BE49-F238E27FC236}">
                    <a16:creationId xmlns:a16="http://schemas.microsoft.com/office/drawing/2014/main" id="{D1FB1738-889F-319E-D007-EB9BA978D303}"/>
                  </a:ext>
                </a:extLst>
              </p:cNvPr>
              <p:cNvSpPr/>
              <p:nvPr/>
            </p:nvSpPr>
            <p:spPr>
              <a:xfrm rot="1539669">
                <a:off x="8945831" y="178007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フリーフォーム 51">
                <a:extLst>
                  <a:ext uri="{FF2B5EF4-FFF2-40B4-BE49-F238E27FC236}">
                    <a16:creationId xmlns:a16="http://schemas.microsoft.com/office/drawing/2014/main" id="{1A2BAE6A-53CF-8680-F23F-0C898EF8FCDA}"/>
                  </a:ext>
                </a:extLst>
              </p:cNvPr>
              <p:cNvSpPr/>
              <p:nvPr/>
            </p:nvSpPr>
            <p:spPr>
              <a:xfrm rot="21138856">
                <a:off x="9620178" y="1958755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フリーフォーム 52">
                <a:extLst>
                  <a:ext uri="{FF2B5EF4-FFF2-40B4-BE49-F238E27FC236}">
                    <a16:creationId xmlns:a16="http://schemas.microsoft.com/office/drawing/2014/main" id="{15BB535E-FAAC-3324-1F44-10C4D66D3B47}"/>
                  </a:ext>
                </a:extLst>
              </p:cNvPr>
              <p:cNvSpPr/>
              <p:nvPr/>
            </p:nvSpPr>
            <p:spPr>
              <a:xfrm rot="420106">
                <a:off x="8209992" y="15285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フリーフォーム 53">
                <a:extLst>
                  <a:ext uri="{FF2B5EF4-FFF2-40B4-BE49-F238E27FC236}">
                    <a16:creationId xmlns:a16="http://schemas.microsoft.com/office/drawing/2014/main" id="{30D14784-F6E2-6B6C-A8EC-34088F0A1CAB}"/>
                  </a:ext>
                </a:extLst>
              </p:cNvPr>
              <p:cNvSpPr/>
              <p:nvPr/>
            </p:nvSpPr>
            <p:spPr>
              <a:xfrm rot="20730660">
                <a:off x="7803919" y="156781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フリーフォーム 54">
                <a:extLst>
                  <a:ext uri="{FF2B5EF4-FFF2-40B4-BE49-F238E27FC236}">
                    <a16:creationId xmlns:a16="http://schemas.microsoft.com/office/drawing/2014/main" id="{B6DCBE81-C81A-2192-AAA9-BD9370F0BDE3}"/>
                  </a:ext>
                </a:extLst>
              </p:cNvPr>
              <p:cNvSpPr/>
              <p:nvPr/>
            </p:nvSpPr>
            <p:spPr>
              <a:xfrm rot="1370433">
                <a:off x="8598028" y="1629572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フリーフォーム 55">
                <a:extLst>
                  <a:ext uri="{FF2B5EF4-FFF2-40B4-BE49-F238E27FC236}">
                    <a16:creationId xmlns:a16="http://schemas.microsoft.com/office/drawing/2014/main" id="{F7C19756-978D-452D-E5B1-E7A7E8EE6E87}"/>
                  </a:ext>
                </a:extLst>
              </p:cNvPr>
              <p:cNvSpPr/>
              <p:nvPr/>
            </p:nvSpPr>
            <p:spPr>
              <a:xfrm rot="19888803">
                <a:off x="7437325" y="17030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フリーフォーム 56">
                <a:extLst>
                  <a:ext uri="{FF2B5EF4-FFF2-40B4-BE49-F238E27FC236}">
                    <a16:creationId xmlns:a16="http://schemas.microsoft.com/office/drawing/2014/main" id="{CBE4DEFC-B2E7-E703-328E-DA6E6442BC83}"/>
                  </a:ext>
                </a:extLst>
              </p:cNvPr>
              <p:cNvSpPr/>
              <p:nvPr/>
            </p:nvSpPr>
            <p:spPr>
              <a:xfrm rot="1106480">
                <a:off x="9275008" y="192537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フリーフォーム 57">
                <a:extLst>
                  <a:ext uri="{FF2B5EF4-FFF2-40B4-BE49-F238E27FC236}">
                    <a16:creationId xmlns:a16="http://schemas.microsoft.com/office/drawing/2014/main" id="{281D04C5-ACCC-7D7E-A45B-0D2F15EA73B7}"/>
                  </a:ext>
                </a:extLst>
              </p:cNvPr>
              <p:cNvSpPr/>
              <p:nvPr/>
            </p:nvSpPr>
            <p:spPr>
              <a:xfrm rot="20226541">
                <a:off x="9940816" y="188079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フリーフォーム 58">
                <a:extLst>
                  <a:ext uri="{FF2B5EF4-FFF2-40B4-BE49-F238E27FC236}">
                    <a16:creationId xmlns:a16="http://schemas.microsoft.com/office/drawing/2014/main" id="{6EE337D9-E93D-73F3-C94C-3195A07AED39}"/>
                  </a:ext>
                </a:extLst>
              </p:cNvPr>
              <p:cNvSpPr/>
              <p:nvPr/>
            </p:nvSpPr>
            <p:spPr>
              <a:xfrm rot="19887873">
                <a:off x="10238994" y="172408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4BB4063E-10D4-41B8-998D-A43D1C4F263D}"/>
                  </a:ext>
                </a:extLst>
              </p:cNvPr>
              <p:cNvSpPr/>
              <p:nvPr/>
            </p:nvSpPr>
            <p:spPr>
              <a:xfrm rot="19486925">
                <a:off x="6814003" y="210359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フリーフォーム 42">
                <a:extLst>
                  <a:ext uri="{FF2B5EF4-FFF2-40B4-BE49-F238E27FC236}">
                    <a16:creationId xmlns:a16="http://schemas.microsoft.com/office/drawing/2014/main" id="{7D60CE5A-E8AE-A404-00B1-37B8E39FF304}"/>
                  </a:ext>
                </a:extLst>
              </p:cNvPr>
              <p:cNvSpPr/>
              <p:nvPr/>
            </p:nvSpPr>
            <p:spPr>
              <a:xfrm>
                <a:off x="6827654" y="1862400"/>
                <a:ext cx="3901345" cy="727635"/>
              </a:xfrm>
              <a:custGeom>
                <a:avLst/>
                <a:gdLst>
                  <a:gd name="connsiteX0" fmla="*/ 0 w 3300761"/>
                  <a:gd name="connsiteY0" fmla="*/ 571277 h 571277"/>
                  <a:gd name="connsiteX1" fmla="*/ 1159727 w 3300761"/>
                  <a:gd name="connsiteY1" fmla="*/ 2564 h 571277"/>
                  <a:gd name="connsiteX2" fmla="*/ 2386361 w 3300761"/>
                  <a:gd name="connsiteY2" fmla="*/ 348252 h 571277"/>
                  <a:gd name="connsiteX3" fmla="*/ 3300761 w 3300761"/>
                  <a:gd name="connsiteY3" fmla="*/ 24867 h 57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0761" h="571277">
                    <a:moveTo>
                      <a:pt x="0" y="571277"/>
                    </a:moveTo>
                    <a:cubicBezTo>
                      <a:pt x="381000" y="305506"/>
                      <a:pt x="762000" y="39735"/>
                      <a:pt x="1159727" y="2564"/>
                    </a:cubicBezTo>
                    <a:cubicBezTo>
                      <a:pt x="1557454" y="-34607"/>
                      <a:pt x="2029522" y="344535"/>
                      <a:pt x="2386361" y="348252"/>
                    </a:cubicBezTo>
                    <a:cubicBezTo>
                      <a:pt x="2743200" y="351969"/>
                      <a:pt x="3021980" y="188418"/>
                      <a:pt x="3300761" y="24867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CB9902C7-E6AE-DA76-F6CA-671C97D09E3A}"/>
                </a:ext>
              </a:extLst>
            </p:cNvPr>
            <p:cNvGrpSpPr/>
            <p:nvPr/>
          </p:nvGrpSpPr>
          <p:grpSpPr>
            <a:xfrm>
              <a:off x="7104411" y="3433931"/>
              <a:ext cx="4026809" cy="775430"/>
              <a:chOff x="6998502" y="3110321"/>
              <a:chExt cx="4026809" cy="775430"/>
            </a:xfrm>
          </p:grpSpPr>
          <p:sp>
            <p:nvSpPr>
              <p:cNvPr id="77" name="フリーフォーム 76">
                <a:extLst>
                  <a:ext uri="{FF2B5EF4-FFF2-40B4-BE49-F238E27FC236}">
                    <a16:creationId xmlns:a16="http://schemas.microsoft.com/office/drawing/2014/main" id="{A62B74EE-4D98-81E9-933A-29AD2ADE19D8}"/>
                  </a:ext>
                </a:extLst>
              </p:cNvPr>
              <p:cNvSpPr/>
              <p:nvPr/>
            </p:nvSpPr>
            <p:spPr>
              <a:xfrm rot="989187">
                <a:off x="7132258" y="317649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フリーフォーム 77">
                <a:extLst>
                  <a:ext uri="{FF2B5EF4-FFF2-40B4-BE49-F238E27FC236}">
                    <a16:creationId xmlns:a16="http://schemas.microsoft.com/office/drawing/2014/main" id="{5B5FAA03-97AE-D9F9-9352-78DFC13BF307}"/>
                  </a:ext>
                </a:extLst>
              </p:cNvPr>
              <p:cNvSpPr/>
              <p:nvPr/>
            </p:nvSpPr>
            <p:spPr>
              <a:xfrm rot="918152">
                <a:off x="7485324" y="3282016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フリーフォーム 78">
                <a:extLst>
                  <a:ext uri="{FF2B5EF4-FFF2-40B4-BE49-F238E27FC236}">
                    <a16:creationId xmlns:a16="http://schemas.microsoft.com/office/drawing/2014/main" id="{805357D3-CBEC-9FCC-6A8B-75C20630F641}"/>
                  </a:ext>
                </a:extLst>
              </p:cNvPr>
              <p:cNvSpPr/>
              <p:nvPr/>
            </p:nvSpPr>
            <p:spPr>
              <a:xfrm rot="848615">
                <a:off x="7840628" y="338044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フリーフォーム 79">
                <a:extLst>
                  <a:ext uri="{FF2B5EF4-FFF2-40B4-BE49-F238E27FC236}">
                    <a16:creationId xmlns:a16="http://schemas.microsoft.com/office/drawing/2014/main" id="{32039C8B-9A92-FC60-5B6F-7025963979C3}"/>
                  </a:ext>
                </a:extLst>
              </p:cNvPr>
              <p:cNvSpPr/>
              <p:nvPr/>
            </p:nvSpPr>
            <p:spPr>
              <a:xfrm rot="699986">
                <a:off x="8176713" y="3457759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フリーフォーム 80">
                <a:extLst>
                  <a:ext uri="{FF2B5EF4-FFF2-40B4-BE49-F238E27FC236}">
                    <a16:creationId xmlns:a16="http://schemas.microsoft.com/office/drawing/2014/main" id="{02FAE6AD-D134-C205-A26D-213F6FD75B43}"/>
                  </a:ext>
                </a:extLst>
              </p:cNvPr>
              <p:cNvSpPr/>
              <p:nvPr/>
            </p:nvSpPr>
            <p:spPr>
              <a:xfrm rot="422457">
                <a:off x="8528632" y="3508568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フリーフォーム 81">
                <a:extLst>
                  <a:ext uri="{FF2B5EF4-FFF2-40B4-BE49-F238E27FC236}">
                    <a16:creationId xmlns:a16="http://schemas.microsoft.com/office/drawing/2014/main" id="{B6898999-5A9A-92D8-787B-A4B6C6BD378A}"/>
                  </a:ext>
                </a:extLst>
              </p:cNvPr>
              <p:cNvSpPr/>
              <p:nvPr/>
            </p:nvSpPr>
            <p:spPr>
              <a:xfrm>
                <a:off x="8882466" y="3542497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フリーフォーム 82">
                <a:extLst>
                  <a:ext uri="{FF2B5EF4-FFF2-40B4-BE49-F238E27FC236}">
                    <a16:creationId xmlns:a16="http://schemas.microsoft.com/office/drawing/2014/main" id="{E82A64C3-1839-34A1-4ADE-B3AB5E9BFB6A}"/>
                  </a:ext>
                </a:extLst>
              </p:cNvPr>
              <p:cNvSpPr/>
              <p:nvPr/>
            </p:nvSpPr>
            <p:spPr>
              <a:xfrm rot="20927881">
                <a:off x="9211534" y="3525460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B05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C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フリーフォーム 83">
                <a:extLst>
                  <a:ext uri="{FF2B5EF4-FFF2-40B4-BE49-F238E27FC236}">
                    <a16:creationId xmlns:a16="http://schemas.microsoft.com/office/drawing/2014/main" id="{194055A4-14C8-2006-D326-30FB4570FDD0}"/>
                  </a:ext>
                </a:extLst>
              </p:cNvPr>
              <p:cNvSpPr/>
              <p:nvPr/>
            </p:nvSpPr>
            <p:spPr>
              <a:xfrm rot="20544101">
                <a:off x="9548376" y="3430294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フリーフォーム 84">
                <a:extLst>
                  <a:ext uri="{FF2B5EF4-FFF2-40B4-BE49-F238E27FC236}">
                    <a16:creationId xmlns:a16="http://schemas.microsoft.com/office/drawing/2014/main" id="{7A4DB824-5B9C-5E91-CA39-2239236BDDFD}"/>
                  </a:ext>
                </a:extLst>
              </p:cNvPr>
              <p:cNvSpPr/>
              <p:nvPr/>
            </p:nvSpPr>
            <p:spPr>
              <a:xfrm rot="20226541">
                <a:off x="9882413" y="3308593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FF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ja-JP" b="1" dirty="0">
                    <a:solidFill>
                      <a:schemeClr val="tx1"/>
                    </a:solidFill>
                  </a:rPr>
                  <a:t>U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フリーフォーム 85">
                <a:extLst>
                  <a:ext uri="{FF2B5EF4-FFF2-40B4-BE49-F238E27FC236}">
                    <a16:creationId xmlns:a16="http://schemas.microsoft.com/office/drawing/2014/main" id="{4C58C55A-07D0-80A3-594C-A948131267F7}"/>
                  </a:ext>
                </a:extLst>
              </p:cNvPr>
              <p:cNvSpPr/>
              <p:nvPr/>
            </p:nvSpPr>
            <p:spPr>
              <a:xfrm rot="20585571">
                <a:off x="10230317" y="318461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FF000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A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フリーフォーム 86">
                <a:extLst>
                  <a:ext uri="{FF2B5EF4-FFF2-40B4-BE49-F238E27FC236}">
                    <a16:creationId xmlns:a16="http://schemas.microsoft.com/office/drawing/2014/main" id="{92846150-7AEE-EDB5-E76D-40AEFD6A1E6A}"/>
                  </a:ext>
                </a:extLst>
              </p:cNvPr>
              <p:cNvSpPr/>
              <p:nvPr/>
            </p:nvSpPr>
            <p:spPr>
              <a:xfrm>
                <a:off x="10629546" y="3110321"/>
                <a:ext cx="316992" cy="318679"/>
              </a:xfrm>
              <a:custGeom>
                <a:avLst/>
                <a:gdLst>
                  <a:gd name="connsiteX0" fmla="*/ 195146 w 390292"/>
                  <a:gd name="connsiteY0" fmla="*/ 0 h 380399"/>
                  <a:gd name="connsiteX1" fmla="*/ 390292 w 390292"/>
                  <a:gd name="connsiteY1" fmla="*/ 195146 h 380399"/>
                  <a:gd name="connsiteX2" fmla="*/ 390292 w 390292"/>
                  <a:gd name="connsiteY2" fmla="*/ 366707 h 380399"/>
                  <a:gd name="connsiteX3" fmla="*/ 388912 w 390292"/>
                  <a:gd name="connsiteY3" fmla="*/ 380399 h 380399"/>
                  <a:gd name="connsiteX4" fmla="*/ 1381 w 390292"/>
                  <a:gd name="connsiteY4" fmla="*/ 380399 h 380399"/>
                  <a:gd name="connsiteX5" fmla="*/ 0 w 390292"/>
                  <a:gd name="connsiteY5" fmla="*/ 366707 h 380399"/>
                  <a:gd name="connsiteX6" fmla="*/ 0 w 390292"/>
                  <a:gd name="connsiteY6" fmla="*/ 195146 h 380399"/>
                  <a:gd name="connsiteX7" fmla="*/ 195146 w 390292"/>
                  <a:gd name="connsiteY7" fmla="*/ 0 h 3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292" h="380399">
                    <a:moveTo>
                      <a:pt x="195146" y="0"/>
                    </a:moveTo>
                    <a:cubicBezTo>
                      <a:pt x="302922" y="0"/>
                      <a:pt x="390292" y="87370"/>
                      <a:pt x="390292" y="195146"/>
                    </a:cubicBezTo>
                    <a:lnTo>
                      <a:pt x="390292" y="366707"/>
                    </a:lnTo>
                    <a:lnTo>
                      <a:pt x="388912" y="380399"/>
                    </a:lnTo>
                    <a:lnTo>
                      <a:pt x="1381" y="380399"/>
                    </a:lnTo>
                    <a:lnTo>
                      <a:pt x="0" y="366707"/>
                    </a:lnTo>
                    <a:lnTo>
                      <a:pt x="0" y="195146"/>
                    </a:lnTo>
                    <a:cubicBezTo>
                      <a:pt x="0" y="87370"/>
                      <a:pt x="87370" y="0"/>
                      <a:pt x="195146" y="0"/>
                    </a:cubicBezTo>
                    <a:close/>
                  </a:path>
                </a:pathLst>
              </a:custGeom>
              <a:solidFill>
                <a:srgbClr val="0070C0">
                  <a:alpha val="5005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</a:rPr>
                  <a:t>G</a:t>
                </a:r>
                <a:endParaRPr kumimoji="1" lang="ja-JP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フリーフォーム 75">
                <a:extLst>
                  <a:ext uri="{FF2B5EF4-FFF2-40B4-BE49-F238E27FC236}">
                    <a16:creationId xmlns:a16="http://schemas.microsoft.com/office/drawing/2014/main" id="{FDAC5246-CA17-6914-19B3-4F04D3A77EBF}"/>
                  </a:ext>
                </a:extLst>
              </p:cNvPr>
              <p:cNvSpPr/>
              <p:nvPr/>
            </p:nvSpPr>
            <p:spPr>
              <a:xfrm>
                <a:off x="6998502" y="3429000"/>
                <a:ext cx="4026809" cy="456751"/>
              </a:xfrm>
              <a:custGeom>
                <a:avLst/>
                <a:gdLst>
                  <a:gd name="connsiteX0" fmla="*/ 0 w 3451860"/>
                  <a:gd name="connsiteY0" fmla="*/ 12335 h 400989"/>
                  <a:gd name="connsiteX1" fmla="*/ 1805940 w 3451860"/>
                  <a:gd name="connsiteY1" fmla="*/ 400955 h 400989"/>
                  <a:gd name="connsiteX2" fmla="*/ 3040380 w 3451860"/>
                  <a:gd name="connsiteY2" fmla="*/ 35195 h 400989"/>
                  <a:gd name="connsiteX3" fmla="*/ 3451860 w 3451860"/>
                  <a:gd name="connsiteY3" fmla="*/ 35195 h 40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1860" h="400989">
                    <a:moveTo>
                      <a:pt x="0" y="12335"/>
                    </a:moveTo>
                    <a:cubicBezTo>
                      <a:pt x="649605" y="204740"/>
                      <a:pt x="1299210" y="397145"/>
                      <a:pt x="1805940" y="400955"/>
                    </a:cubicBezTo>
                    <a:cubicBezTo>
                      <a:pt x="2312670" y="404765"/>
                      <a:pt x="2766060" y="96155"/>
                      <a:pt x="3040380" y="35195"/>
                    </a:cubicBezTo>
                    <a:cubicBezTo>
                      <a:pt x="3314700" y="-25765"/>
                      <a:pt x="3383280" y="4715"/>
                      <a:pt x="3451860" y="35195"/>
                    </a:cubicBezTo>
                  </a:path>
                </a:pathLst>
              </a:custGeom>
              <a:noFill/>
              <a:ln w="63500">
                <a:solidFill>
                  <a:srgbClr val="FFC0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0" name="円弧 89">
              <a:extLst>
                <a:ext uri="{FF2B5EF4-FFF2-40B4-BE49-F238E27FC236}">
                  <a16:creationId xmlns:a16="http://schemas.microsoft.com/office/drawing/2014/main" id="{0E0AC258-E233-9F86-2B30-07312B31F963}"/>
                </a:ext>
              </a:extLst>
            </p:cNvPr>
            <p:cNvSpPr/>
            <p:nvPr/>
          </p:nvSpPr>
          <p:spPr>
            <a:xfrm>
              <a:off x="4136869" y="1826372"/>
              <a:ext cx="3407233" cy="2369133"/>
            </a:xfrm>
            <a:prstGeom prst="arc">
              <a:avLst>
                <a:gd name="adj1" fmla="val 12118003"/>
                <a:gd name="adj2" fmla="val 19545559"/>
              </a:avLst>
            </a:prstGeom>
            <a:ln w="508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弧 90">
              <a:extLst>
                <a:ext uri="{FF2B5EF4-FFF2-40B4-BE49-F238E27FC236}">
                  <a16:creationId xmlns:a16="http://schemas.microsoft.com/office/drawing/2014/main" id="{FD25C471-79E4-C544-2485-3B766D3B9441}"/>
                </a:ext>
              </a:extLst>
            </p:cNvPr>
            <p:cNvSpPr/>
            <p:nvPr/>
          </p:nvSpPr>
          <p:spPr>
            <a:xfrm>
              <a:off x="4140248" y="2593563"/>
              <a:ext cx="3775707" cy="1956945"/>
            </a:xfrm>
            <a:prstGeom prst="arc">
              <a:avLst>
                <a:gd name="adj1" fmla="val 1190105"/>
                <a:gd name="adj2" fmla="val 10112402"/>
              </a:avLst>
            </a:prstGeom>
            <a:ln w="5080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007B5FC2-F817-0ADA-7312-14D266B9E838}"/>
                </a:ext>
              </a:extLst>
            </p:cNvPr>
            <p:cNvSpPr txBox="1"/>
            <p:nvPr/>
          </p:nvSpPr>
          <p:spPr>
            <a:xfrm>
              <a:off x="5624898" y="1330326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DABDC19-BC6B-CD21-8170-8810466F7567}"/>
                </a:ext>
              </a:extLst>
            </p:cNvPr>
            <p:cNvSpPr txBox="1"/>
            <p:nvPr/>
          </p:nvSpPr>
          <p:spPr>
            <a:xfrm>
              <a:off x="5767397" y="4081085"/>
              <a:ext cx="1085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See </a:t>
              </a:r>
              <a:r>
                <a:rPr kumimoji="1" lang="en-US" altLang="ja-JP" sz="2000" b="1" dirty="0"/>
                <a:t>RNA</a:t>
              </a:r>
              <a:endParaRPr kumimoji="1" lang="ja-JP" altLang="en-US" sz="2000" b="1"/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41930E6-7606-854F-5B02-19520E18127D}"/>
                </a:ext>
              </a:extLst>
            </p:cNvPr>
            <p:cNvSpPr txBox="1"/>
            <p:nvPr/>
          </p:nvSpPr>
          <p:spPr>
            <a:xfrm>
              <a:off x="6208581" y="4917288"/>
              <a:ext cx="60033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What </a:t>
              </a:r>
              <a:r>
                <a:rPr kumimoji="1" lang="en-US" altLang="ja-JP" sz="2400" b="1" dirty="0"/>
                <a:t>RNA patterns </a:t>
              </a:r>
              <a:r>
                <a:rPr kumimoji="1" lang="en-US" altLang="ja-JP" sz="2400" dirty="0"/>
                <a:t>caused </a:t>
              </a:r>
              <a:r>
                <a:rPr kumimoji="1" lang="en-US" altLang="ja-JP" sz="2400" b="1" dirty="0">
                  <a:solidFill>
                    <a:srgbClr val="FF0000"/>
                  </a:solidFill>
                </a:rPr>
                <a:t>Re-Programming</a:t>
              </a:r>
              <a:r>
                <a:rPr lang="en-US" altLang="ja-JP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ja-JP" sz="2400" dirty="0"/>
                <a:t>?</a:t>
              </a:r>
              <a:endParaRPr kumimoji="1" lang="ja-JP" altLang="en-US" sz="2400"/>
            </a:p>
          </p:txBody>
        </p:sp>
        <p:grpSp>
          <p:nvGrpSpPr>
            <p:cNvPr id="334" name="グループ化 333">
              <a:extLst>
                <a:ext uri="{FF2B5EF4-FFF2-40B4-BE49-F238E27FC236}">
                  <a16:creationId xmlns:a16="http://schemas.microsoft.com/office/drawing/2014/main" id="{29535757-76A3-EC67-BC20-3350090E2444}"/>
                </a:ext>
              </a:extLst>
            </p:cNvPr>
            <p:cNvGrpSpPr/>
            <p:nvPr/>
          </p:nvGrpSpPr>
          <p:grpSpPr>
            <a:xfrm>
              <a:off x="1994932" y="1330326"/>
              <a:ext cx="2423916" cy="3678305"/>
              <a:chOff x="1994932" y="1330326"/>
              <a:chExt cx="2423916" cy="3678305"/>
            </a:xfrm>
          </p:grpSpPr>
          <p:sp>
            <p:nvSpPr>
              <p:cNvPr id="326" name="フリーフォーム 325">
                <a:extLst>
                  <a:ext uri="{FF2B5EF4-FFF2-40B4-BE49-F238E27FC236}">
                    <a16:creationId xmlns:a16="http://schemas.microsoft.com/office/drawing/2014/main" id="{C69C2B0B-0A27-34E1-A1DC-AF7E523E9FF8}"/>
                  </a:ext>
                </a:extLst>
              </p:cNvPr>
              <p:cNvSpPr/>
              <p:nvPr/>
            </p:nvSpPr>
            <p:spPr>
              <a:xfrm>
                <a:off x="2073302" y="1463438"/>
                <a:ext cx="2291861" cy="3398959"/>
              </a:xfrm>
              <a:custGeom>
                <a:avLst/>
                <a:gdLst>
                  <a:gd name="connsiteX0" fmla="*/ 3089 w 2035967"/>
                  <a:gd name="connsiteY0" fmla="*/ 0 h 3155690"/>
                  <a:gd name="connsiteX1" fmla="*/ 2035967 w 2035967"/>
                  <a:gd name="connsiteY1" fmla="*/ 0 h 3155690"/>
                  <a:gd name="connsiteX2" fmla="*/ 1760146 w 2035967"/>
                  <a:gd name="connsiteY2" fmla="*/ 3155690 h 3155690"/>
                  <a:gd name="connsiteX3" fmla="*/ 835819 w 2035967"/>
                  <a:gd name="connsiteY3" fmla="*/ 3155690 h 3155690"/>
                  <a:gd name="connsiteX4" fmla="*/ 278910 w 2035967"/>
                  <a:gd name="connsiteY4" fmla="*/ 3155690 h 3155690"/>
                  <a:gd name="connsiteX5" fmla="*/ 0 w 2035967"/>
                  <a:gd name="connsiteY5" fmla="*/ 3155690 h 3155690"/>
                  <a:gd name="connsiteX6" fmla="*/ 0 w 2035967"/>
                  <a:gd name="connsiteY6" fmla="*/ 5296 h 3155690"/>
                  <a:gd name="connsiteX7" fmla="*/ 3552 w 2035967"/>
                  <a:gd name="connsiteY7" fmla="*/ 5296 h 315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5967" h="3155690">
                    <a:moveTo>
                      <a:pt x="3089" y="0"/>
                    </a:moveTo>
                    <a:lnTo>
                      <a:pt x="2035967" y="0"/>
                    </a:lnTo>
                    <a:lnTo>
                      <a:pt x="1760146" y="3155690"/>
                    </a:lnTo>
                    <a:lnTo>
                      <a:pt x="835819" y="3155690"/>
                    </a:lnTo>
                    <a:lnTo>
                      <a:pt x="278910" y="3155690"/>
                    </a:lnTo>
                    <a:lnTo>
                      <a:pt x="0" y="3155690"/>
                    </a:lnTo>
                    <a:lnTo>
                      <a:pt x="0" y="5296"/>
                    </a:lnTo>
                    <a:lnTo>
                      <a:pt x="3552" y="529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33" name="グループ化 332">
                <a:extLst>
                  <a:ext uri="{FF2B5EF4-FFF2-40B4-BE49-F238E27FC236}">
                    <a16:creationId xmlns:a16="http://schemas.microsoft.com/office/drawing/2014/main" id="{BF6AA4DD-B12E-DB54-68AE-B3BF8284B34A}"/>
                  </a:ext>
                </a:extLst>
              </p:cNvPr>
              <p:cNvGrpSpPr/>
              <p:nvPr/>
            </p:nvGrpSpPr>
            <p:grpSpPr>
              <a:xfrm>
                <a:off x="1994932" y="1330326"/>
                <a:ext cx="2423916" cy="3678305"/>
                <a:chOff x="1994932" y="1330326"/>
                <a:chExt cx="2423916" cy="3678305"/>
              </a:xfrm>
            </p:grpSpPr>
            <p:sp>
              <p:nvSpPr>
                <p:cNvPr id="20" name="角丸四角形 19">
                  <a:extLst>
                    <a:ext uri="{FF2B5EF4-FFF2-40B4-BE49-F238E27FC236}">
                      <a16:creationId xmlns:a16="http://schemas.microsoft.com/office/drawing/2014/main" id="{9D1C1DEE-5F37-CFB9-261F-1BBC40126754}"/>
                    </a:ext>
                  </a:extLst>
                </p:cNvPr>
                <p:cNvSpPr/>
                <p:nvPr/>
              </p:nvSpPr>
              <p:spPr>
                <a:xfrm rot="5400000">
                  <a:off x="2511310" y="1692248"/>
                  <a:ext cx="871822" cy="19229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角丸四角形 20">
                  <a:extLst>
                    <a:ext uri="{FF2B5EF4-FFF2-40B4-BE49-F238E27FC236}">
                      <a16:creationId xmlns:a16="http://schemas.microsoft.com/office/drawing/2014/main" id="{58BE21B9-980C-07BE-A84D-212C9973DBC7}"/>
                    </a:ext>
                  </a:extLst>
                </p:cNvPr>
                <p:cNvSpPr/>
                <p:nvPr/>
              </p:nvSpPr>
              <p:spPr>
                <a:xfrm rot="5400000">
                  <a:off x="2662746" y="1706999"/>
                  <a:ext cx="898951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角丸四角形 22">
                  <a:extLst>
                    <a:ext uri="{FF2B5EF4-FFF2-40B4-BE49-F238E27FC236}">
                      <a16:creationId xmlns:a16="http://schemas.microsoft.com/office/drawing/2014/main" id="{DB306695-2DC2-7ED8-D69D-29A2B7D5AB9A}"/>
                    </a:ext>
                  </a:extLst>
                </p:cNvPr>
                <p:cNvSpPr/>
                <p:nvPr/>
              </p:nvSpPr>
              <p:spPr>
                <a:xfrm rot="5400000">
                  <a:off x="2956112" y="2315056"/>
                  <a:ext cx="28717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角丸四角形 23">
                  <a:extLst>
                    <a:ext uri="{FF2B5EF4-FFF2-40B4-BE49-F238E27FC236}">
                      <a16:creationId xmlns:a16="http://schemas.microsoft.com/office/drawing/2014/main" id="{9097539C-EE17-23C5-93E6-DEDCE92095A0}"/>
                    </a:ext>
                  </a:extLst>
                </p:cNvPr>
                <p:cNvSpPr/>
                <p:nvPr/>
              </p:nvSpPr>
              <p:spPr>
                <a:xfrm rot="5400000">
                  <a:off x="2925307" y="2635658"/>
                  <a:ext cx="33927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角丸四角形 24">
                  <a:extLst>
                    <a:ext uri="{FF2B5EF4-FFF2-40B4-BE49-F238E27FC236}">
                      <a16:creationId xmlns:a16="http://schemas.microsoft.com/office/drawing/2014/main" id="{1B786264-C776-4D56-880A-D682597E44BD}"/>
                    </a:ext>
                  </a:extLst>
                </p:cNvPr>
                <p:cNvSpPr/>
                <p:nvPr/>
              </p:nvSpPr>
              <p:spPr>
                <a:xfrm rot="5611988">
                  <a:off x="2743752" y="2335979"/>
                  <a:ext cx="377239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角丸四角形 25">
                  <a:extLst>
                    <a:ext uri="{FF2B5EF4-FFF2-40B4-BE49-F238E27FC236}">
                      <a16:creationId xmlns:a16="http://schemas.microsoft.com/office/drawing/2014/main" id="{1F98AE56-8AB1-E778-1FFC-EC3172119AD6}"/>
                    </a:ext>
                  </a:extLst>
                </p:cNvPr>
                <p:cNvSpPr/>
                <p:nvPr/>
              </p:nvSpPr>
              <p:spPr>
                <a:xfrm rot="5400000">
                  <a:off x="2780853" y="2666964"/>
                  <a:ext cx="276665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角丸四角形 26">
                  <a:extLst>
                    <a:ext uri="{FF2B5EF4-FFF2-40B4-BE49-F238E27FC236}">
                      <a16:creationId xmlns:a16="http://schemas.microsoft.com/office/drawing/2014/main" id="{F975BBD3-F8DA-CF7F-A95C-829E69DD24DC}"/>
                    </a:ext>
                  </a:extLst>
                </p:cNvPr>
                <p:cNvSpPr/>
                <p:nvPr/>
              </p:nvSpPr>
              <p:spPr>
                <a:xfrm rot="5400000">
                  <a:off x="2887381" y="2873809"/>
                  <a:ext cx="205465" cy="229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角丸四角形 27">
                  <a:extLst>
                    <a:ext uri="{FF2B5EF4-FFF2-40B4-BE49-F238E27FC236}">
                      <a16:creationId xmlns:a16="http://schemas.microsoft.com/office/drawing/2014/main" id="{2642847E-1133-EDBE-DBF7-EC1E532F5ED4}"/>
                    </a:ext>
                  </a:extLst>
                </p:cNvPr>
                <p:cNvSpPr/>
                <p:nvPr/>
              </p:nvSpPr>
              <p:spPr>
                <a:xfrm rot="5400000">
                  <a:off x="2934702" y="3059232"/>
                  <a:ext cx="154380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角丸四角形 28">
                  <a:extLst>
                    <a:ext uri="{FF2B5EF4-FFF2-40B4-BE49-F238E27FC236}">
                      <a16:creationId xmlns:a16="http://schemas.microsoft.com/office/drawing/2014/main" id="{15F44198-4131-EB24-D54D-5AE9AE14D171}"/>
                    </a:ext>
                  </a:extLst>
                </p:cNvPr>
                <p:cNvSpPr/>
                <p:nvPr/>
              </p:nvSpPr>
              <p:spPr>
                <a:xfrm rot="5400000">
                  <a:off x="2930957" y="3222572"/>
                  <a:ext cx="148035" cy="199528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角丸四角形 29">
                  <a:extLst>
                    <a:ext uri="{FF2B5EF4-FFF2-40B4-BE49-F238E27FC236}">
                      <a16:creationId xmlns:a16="http://schemas.microsoft.com/office/drawing/2014/main" id="{F75B9B3C-A93F-8D16-08F2-7DB817FEB4F4}"/>
                    </a:ext>
                  </a:extLst>
                </p:cNvPr>
                <p:cNvSpPr/>
                <p:nvPr/>
              </p:nvSpPr>
              <p:spPr>
                <a:xfrm rot="5400000">
                  <a:off x="2902524" y="3377816"/>
                  <a:ext cx="171201" cy="22378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角丸四角形 30">
                  <a:extLst>
                    <a:ext uri="{FF2B5EF4-FFF2-40B4-BE49-F238E27FC236}">
                      <a16:creationId xmlns:a16="http://schemas.microsoft.com/office/drawing/2014/main" id="{B47AE116-F92B-87CB-53F4-42F636123142}"/>
                    </a:ext>
                  </a:extLst>
                </p:cNvPr>
                <p:cNvSpPr/>
                <p:nvPr/>
              </p:nvSpPr>
              <p:spPr>
                <a:xfrm rot="5400000">
                  <a:off x="2891435" y="3554730"/>
                  <a:ext cx="178310" cy="238855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角丸四角形 31">
                  <a:extLst>
                    <a:ext uri="{FF2B5EF4-FFF2-40B4-BE49-F238E27FC236}">
                      <a16:creationId xmlns:a16="http://schemas.microsoft.com/office/drawing/2014/main" id="{AD9F3439-DB68-E1C4-F8BA-88BAA56E0C89}"/>
                    </a:ext>
                  </a:extLst>
                </p:cNvPr>
                <p:cNvSpPr/>
                <p:nvPr/>
              </p:nvSpPr>
              <p:spPr>
                <a:xfrm rot="5400000">
                  <a:off x="2924426" y="3738827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角丸四角形 32">
                  <a:extLst>
                    <a:ext uri="{FF2B5EF4-FFF2-40B4-BE49-F238E27FC236}">
                      <a16:creationId xmlns:a16="http://schemas.microsoft.com/office/drawing/2014/main" id="{C8049178-B322-7E63-64BD-B0230C309DFE}"/>
                    </a:ext>
                  </a:extLst>
                </p:cNvPr>
                <p:cNvSpPr/>
                <p:nvPr/>
              </p:nvSpPr>
              <p:spPr>
                <a:xfrm rot="5400000">
                  <a:off x="2911707" y="3884870"/>
                  <a:ext cx="138838" cy="22832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角丸四角形 33">
                  <a:extLst>
                    <a:ext uri="{FF2B5EF4-FFF2-40B4-BE49-F238E27FC236}">
                      <a16:creationId xmlns:a16="http://schemas.microsoft.com/office/drawing/2014/main" id="{50D75B86-1328-6397-E8CE-C848C1872BCF}"/>
                    </a:ext>
                  </a:extLst>
                </p:cNvPr>
                <p:cNvSpPr/>
                <p:nvPr/>
              </p:nvSpPr>
              <p:spPr>
                <a:xfrm rot="5400000">
                  <a:off x="2904584" y="4069760"/>
                  <a:ext cx="126360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角丸四角形 34">
                  <a:extLst>
                    <a:ext uri="{FF2B5EF4-FFF2-40B4-BE49-F238E27FC236}">
                      <a16:creationId xmlns:a16="http://schemas.microsoft.com/office/drawing/2014/main" id="{EB95F883-C686-824D-93AF-8FDA967F94B5}"/>
                    </a:ext>
                  </a:extLst>
                </p:cNvPr>
                <p:cNvSpPr/>
                <p:nvPr/>
              </p:nvSpPr>
              <p:spPr>
                <a:xfrm rot="5400000">
                  <a:off x="2873631" y="4238444"/>
                  <a:ext cx="172272" cy="184552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角丸四角形 35">
                  <a:extLst>
                    <a:ext uri="{FF2B5EF4-FFF2-40B4-BE49-F238E27FC236}">
                      <a16:creationId xmlns:a16="http://schemas.microsoft.com/office/drawing/2014/main" id="{EFFC6F3D-247D-E32D-9E87-59F825B36133}"/>
                    </a:ext>
                  </a:extLst>
                </p:cNvPr>
                <p:cNvSpPr/>
                <p:nvPr/>
              </p:nvSpPr>
              <p:spPr>
                <a:xfrm rot="5400000">
                  <a:off x="2869754" y="4402706"/>
                  <a:ext cx="171600" cy="208969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角丸四角形 36">
                  <a:extLst>
                    <a:ext uri="{FF2B5EF4-FFF2-40B4-BE49-F238E27FC236}">
                      <a16:creationId xmlns:a16="http://schemas.microsoft.com/office/drawing/2014/main" id="{8911551E-D785-EE08-43CA-5D0A848EBCC3}"/>
                    </a:ext>
                  </a:extLst>
                </p:cNvPr>
                <p:cNvSpPr/>
                <p:nvPr/>
              </p:nvSpPr>
              <p:spPr>
                <a:xfrm rot="5400000">
                  <a:off x="2896346" y="4588707"/>
                  <a:ext cx="142828" cy="176556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角丸四角形 37">
                  <a:extLst>
                    <a:ext uri="{FF2B5EF4-FFF2-40B4-BE49-F238E27FC236}">
                      <a16:creationId xmlns:a16="http://schemas.microsoft.com/office/drawing/2014/main" id="{C052A57F-9F6C-C997-65D8-F5B9F66C485D}"/>
                    </a:ext>
                  </a:extLst>
                </p:cNvPr>
                <p:cNvSpPr/>
                <p:nvPr/>
              </p:nvSpPr>
              <p:spPr>
                <a:xfrm rot="5400000">
                  <a:off x="2869815" y="4727247"/>
                  <a:ext cx="145717" cy="201391"/>
                </a:xfrm>
                <a:prstGeom prst="roundRect">
                  <a:avLst>
                    <a:gd name="adj" fmla="val 3102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角丸四角形 41">
                  <a:extLst>
                    <a:ext uri="{FF2B5EF4-FFF2-40B4-BE49-F238E27FC236}">
                      <a16:creationId xmlns:a16="http://schemas.microsoft.com/office/drawing/2014/main" id="{0BDD42BD-1626-FA18-3F79-AD1C3F6017BC}"/>
                    </a:ext>
                  </a:extLst>
                </p:cNvPr>
                <p:cNvSpPr/>
                <p:nvPr/>
              </p:nvSpPr>
              <p:spPr>
                <a:xfrm rot="5400000">
                  <a:off x="3030061" y="1715645"/>
                  <a:ext cx="512586" cy="1544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角丸四角形 43">
                  <a:extLst>
                    <a:ext uri="{FF2B5EF4-FFF2-40B4-BE49-F238E27FC236}">
                      <a16:creationId xmlns:a16="http://schemas.microsoft.com/office/drawing/2014/main" id="{8901C85D-3924-919C-250E-E801B12EE231}"/>
                    </a:ext>
                  </a:extLst>
                </p:cNvPr>
                <p:cNvSpPr/>
                <p:nvPr/>
              </p:nvSpPr>
              <p:spPr>
                <a:xfrm rot="5400000">
                  <a:off x="3189964" y="2058604"/>
                  <a:ext cx="180270" cy="16657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角丸四角形 44">
                  <a:extLst>
                    <a:ext uri="{FF2B5EF4-FFF2-40B4-BE49-F238E27FC236}">
                      <a16:creationId xmlns:a16="http://schemas.microsoft.com/office/drawing/2014/main" id="{2C31DF15-8267-31AE-6C26-B46316229610}"/>
                    </a:ext>
                  </a:extLst>
                </p:cNvPr>
                <p:cNvSpPr/>
                <p:nvPr/>
              </p:nvSpPr>
              <p:spPr>
                <a:xfrm rot="5400000">
                  <a:off x="3210353" y="2219737"/>
                  <a:ext cx="141339" cy="17930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角丸四角形 45">
                  <a:extLst>
                    <a:ext uri="{FF2B5EF4-FFF2-40B4-BE49-F238E27FC236}">
                      <a16:creationId xmlns:a16="http://schemas.microsoft.com/office/drawing/2014/main" id="{CAD21602-158B-A34E-9FC2-65C387A0C206}"/>
                    </a:ext>
                  </a:extLst>
                </p:cNvPr>
                <p:cNvSpPr/>
                <p:nvPr/>
              </p:nvSpPr>
              <p:spPr>
                <a:xfrm rot="5400000">
                  <a:off x="3232418" y="2345051"/>
                  <a:ext cx="10889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角丸四角形 46">
                  <a:extLst>
                    <a:ext uri="{FF2B5EF4-FFF2-40B4-BE49-F238E27FC236}">
                      <a16:creationId xmlns:a16="http://schemas.microsoft.com/office/drawing/2014/main" id="{540120AB-AB42-301E-83DE-E2BFB853EF17}"/>
                    </a:ext>
                  </a:extLst>
                </p:cNvPr>
                <p:cNvSpPr/>
                <p:nvPr/>
              </p:nvSpPr>
              <p:spPr>
                <a:xfrm rot="5400000">
                  <a:off x="3222791" y="2473686"/>
                  <a:ext cx="119884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角丸四角形 47">
                  <a:extLst>
                    <a:ext uri="{FF2B5EF4-FFF2-40B4-BE49-F238E27FC236}">
                      <a16:creationId xmlns:a16="http://schemas.microsoft.com/office/drawing/2014/main" id="{03BAAF09-AF84-A8B3-9AAF-C42EC0E5B627}"/>
                    </a:ext>
                  </a:extLst>
                </p:cNvPr>
                <p:cNvSpPr/>
                <p:nvPr/>
              </p:nvSpPr>
              <p:spPr>
                <a:xfrm rot="5400000">
                  <a:off x="3223622" y="2593571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角丸四角形 49">
                  <a:extLst>
                    <a:ext uri="{FF2B5EF4-FFF2-40B4-BE49-F238E27FC236}">
                      <a16:creationId xmlns:a16="http://schemas.microsoft.com/office/drawing/2014/main" id="{D048A698-B4E9-518C-3A34-C3572E831CFD}"/>
                    </a:ext>
                  </a:extLst>
                </p:cNvPr>
                <p:cNvSpPr/>
                <p:nvPr/>
              </p:nvSpPr>
              <p:spPr>
                <a:xfrm rot="5400000">
                  <a:off x="3223622" y="2722864"/>
                  <a:ext cx="108895" cy="19230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角丸四角形 60">
                  <a:extLst>
                    <a:ext uri="{FF2B5EF4-FFF2-40B4-BE49-F238E27FC236}">
                      <a16:creationId xmlns:a16="http://schemas.microsoft.com/office/drawing/2014/main" id="{CC45BAE3-C718-66F1-35F2-31F8BE1DDB47}"/>
                    </a:ext>
                  </a:extLst>
                </p:cNvPr>
                <p:cNvSpPr/>
                <p:nvPr/>
              </p:nvSpPr>
              <p:spPr>
                <a:xfrm rot="5400000">
                  <a:off x="3174865" y="2826249"/>
                  <a:ext cx="108895" cy="22378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角丸四角形 61">
                  <a:extLst>
                    <a:ext uri="{FF2B5EF4-FFF2-40B4-BE49-F238E27FC236}">
                      <a16:creationId xmlns:a16="http://schemas.microsoft.com/office/drawing/2014/main" id="{1AB89E5F-68CE-D302-286C-115EE28595EA}"/>
                    </a:ext>
                  </a:extLst>
                </p:cNvPr>
                <p:cNvSpPr/>
                <p:nvPr/>
              </p:nvSpPr>
              <p:spPr>
                <a:xfrm rot="5400000">
                  <a:off x="3177874" y="2961258"/>
                  <a:ext cx="128360" cy="22196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角丸四角形 116">
                  <a:extLst>
                    <a:ext uri="{FF2B5EF4-FFF2-40B4-BE49-F238E27FC236}">
                      <a16:creationId xmlns:a16="http://schemas.microsoft.com/office/drawing/2014/main" id="{4A9D99EA-E8E2-EB57-AECB-63EC1B8A884F}"/>
                    </a:ext>
                  </a:extLst>
                </p:cNvPr>
                <p:cNvSpPr/>
                <p:nvPr/>
              </p:nvSpPr>
              <p:spPr>
                <a:xfrm rot="5400000">
                  <a:off x="3129807" y="3143703"/>
                  <a:ext cx="199011" cy="223789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角丸四角形 117">
                  <a:extLst>
                    <a:ext uri="{FF2B5EF4-FFF2-40B4-BE49-F238E27FC236}">
                      <a16:creationId xmlns:a16="http://schemas.microsoft.com/office/drawing/2014/main" id="{A90CF21E-E58A-7354-A261-DEAB9A694128}"/>
                    </a:ext>
                  </a:extLst>
                </p:cNvPr>
                <p:cNvSpPr/>
                <p:nvPr/>
              </p:nvSpPr>
              <p:spPr>
                <a:xfrm rot="5400000">
                  <a:off x="3144564" y="3335860"/>
                  <a:ext cx="128360" cy="184904"/>
                </a:xfrm>
                <a:prstGeom prst="roundRect">
                  <a:avLst>
                    <a:gd name="adj" fmla="val 3436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角丸四角形 118">
                  <a:extLst>
                    <a:ext uri="{FF2B5EF4-FFF2-40B4-BE49-F238E27FC236}">
                      <a16:creationId xmlns:a16="http://schemas.microsoft.com/office/drawing/2014/main" id="{9A88368E-956D-59A3-1F9B-3BC5838A4C89}"/>
                    </a:ext>
                  </a:extLst>
                </p:cNvPr>
                <p:cNvSpPr/>
                <p:nvPr/>
              </p:nvSpPr>
              <p:spPr>
                <a:xfrm rot="5400000">
                  <a:off x="3101714" y="3519017"/>
                  <a:ext cx="218348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角丸四角形 119">
                  <a:extLst>
                    <a:ext uri="{FF2B5EF4-FFF2-40B4-BE49-F238E27FC236}">
                      <a16:creationId xmlns:a16="http://schemas.microsoft.com/office/drawing/2014/main" id="{3216941D-A65E-7830-004E-8C6C915A0DD2}"/>
                    </a:ext>
                  </a:extLst>
                </p:cNvPr>
                <p:cNvSpPr/>
                <p:nvPr/>
              </p:nvSpPr>
              <p:spPr>
                <a:xfrm rot="5400000">
                  <a:off x="3126895" y="3680172"/>
                  <a:ext cx="118985" cy="183360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角丸四角形 120">
                  <a:extLst>
                    <a:ext uri="{FF2B5EF4-FFF2-40B4-BE49-F238E27FC236}">
                      <a16:creationId xmlns:a16="http://schemas.microsoft.com/office/drawing/2014/main" id="{6B5A78FC-7AFD-4B6E-089F-8448ECB51A7A}"/>
                    </a:ext>
                  </a:extLst>
                </p:cNvPr>
                <p:cNvSpPr/>
                <p:nvPr/>
              </p:nvSpPr>
              <p:spPr>
                <a:xfrm rot="5400000">
                  <a:off x="3059441" y="3876279"/>
                  <a:ext cx="239692" cy="144658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角丸四角形 121">
                  <a:extLst>
                    <a:ext uri="{FF2B5EF4-FFF2-40B4-BE49-F238E27FC236}">
                      <a16:creationId xmlns:a16="http://schemas.microsoft.com/office/drawing/2014/main" id="{DF86F4EF-2284-76BF-285D-E4B619F529EC}"/>
                    </a:ext>
                  </a:extLst>
                </p:cNvPr>
                <p:cNvSpPr/>
                <p:nvPr/>
              </p:nvSpPr>
              <p:spPr>
                <a:xfrm rot="5400000">
                  <a:off x="3029856" y="4104708"/>
                  <a:ext cx="239692" cy="179325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角丸四角形 122">
                  <a:extLst>
                    <a:ext uri="{FF2B5EF4-FFF2-40B4-BE49-F238E27FC236}">
                      <a16:creationId xmlns:a16="http://schemas.microsoft.com/office/drawing/2014/main" id="{519377DB-665C-023C-E95A-61439785FAE1}"/>
                    </a:ext>
                  </a:extLst>
                </p:cNvPr>
                <p:cNvSpPr/>
                <p:nvPr/>
              </p:nvSpPr>
              <p:spPr>
                <a:xfrm rot="5400000">
                  <a:off x="3021961" y="4359687"/>
                  <a:ext cx="246804" cy="17655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角丸四角形 123">
                  <a:extLst>
                    <a:ext uri="{FF2B5EF4-FFF2-40B4-BE49-F238E27FC236}">
                      <a16:creationId xmlns:a16="http://schemas.microsoft.com/office/drawing/2014/main" id="{375BB880-6062-EBF1-B77B-00102D1B5839}"/>
                    </a:ext>
                  </a:extLst>
                </p:cNvPr>
                <p:cNvSpPr/>
                <p:nvPr/>
              </p:nvSpPr>
              <p:spPr>
                <a:xfrm rot="5400000">
                  <a:off x="3044030" y="4584057"/>
                  <a:ext cx="173788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角丸四角形 124">
                  <a:extLst>
                    <a:ext uri="{FF2B5EF4-FFF2-40B4-BE49-F238E27FC236}">
                      <a16:creationId xmlns:a16="http://schemas.microsoft.com/office/drawing/2014/main" id="{7A227E63-CDC8-A35D-A649-102E4D1397F0}"/>
                    </a:ext>
                  </a:extLst>
                </p:cNvPr>
                <p:cNvSpPr/>
                <p:nvPr/>
              </p:nvSpPr>
              <p:spPr>
                <a:xfrm rot="5400000">
                  <a:off x="3057413" y="4737766"/>
                  <a:ext cx="136162" cy="154896"/>
                </a:xfrm>
                <a:prstGeom prst="roundRect">
                  <a:avLst>
                    <a:gd name="adj" fmla="val 37515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角丸四角形 125">
                  <a:extLst>
                    <a:ext uri="{FF2B5EF4-FFF2-40B4-BE49-F238E27FC236}">
                      <a16:creationId xmlns:a16="http://schemas.microsoft.com/office/drawing/2014/main" id="{B50A6F92-2AC0-030E-D161-CB99DA66FE81}"/>
                    </a:ext>
                  </a:extLst>
                </p:cNvPr>
                <p:cNvSpPr/>
                <p:nvPr/>
              </p:nvSpPr>
              <p:spPr>
                <a:xfrm rot="5400000">
                  <a:off x="3179874" y="1733025"/>
                  <a:ext cx="547348" cy="15441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角丸四角形 126">
                  <a:extLst>
                    <a:ext uri="{FF2B5EF4-FFF2-40B4-BE49-F238E27FC236}">
                      <a16:creationId xmlns:a16="http://schemas.microsoft.com/office/drawing/2014/main" id="{B8DF26F4-C840-84B0-AF3E-007BCF5A6709}"/>
                    </a:ext>
                  </a:extLst>
                </p:cNvPr>
                <p:cNvSpPr/>
                <p:nvPr/>
              </p:nvSpPr>
              <p:spPr>
                <a:xfrm rot="5400000">
                  <a:off x="3343950" y="2108007"/>
                  <a:ext cx="224502" cy="1639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角丸四角形 127">
                  <a:extLst>
                    <a:ext uri="{FF2B5EF4-FFF2-40B4-BE49-F238E27FC236}">
                      <a16:creationId xmlns:a16="http://schemas.microsoft.com/office/drawing/2014/main" id="{86E09327-8AF6-D743-C20A-F23BDD220122}"/>
                    </a:ext>
                  </a:extLst>
                </p:cNvPr>
                <p:cNvSpPr/>
                <p:nvPr/>
              </p:nvSpPr>
              <p:spPr>
                <a:xfrm rot="5400000">
                  <a:off x="3391112" y="2292424"/>
                  <a:ext cx="129835" cy="14944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角丸四角形 128">
                  <a:extLst>
                    <a:ext uri="{FF2B5EF4-FFF2-40B4-BE49-F238E27FC236}">
                      <a16:creationId xmlns:a16="http://schemas.microsoft.com/office/drawing/2014/main" id="{14FF71A7-3907-C8F8-3E32-8B0D0FC8FA00}"/>
                    </a:ext>
                  </a:extLst>
                </p:cNvPr>
                <p:cNvSpPr/>
                <p:nvPr/>
              </p:nvSpPr>
              <p:spPr>
                <a:xfrm rot="5400000">
                  <a:off x="3387757" y="2426471"/>
                  <a:ext cx="148033" cy="159223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角丸四角形 129">
                  <a:extLst>
                    <a:ext uri="{FF2B5EF4-FFF2-40B4-BE49-F238E27FC236}">
                      <a16:creationId xmlns:a16="http://schemas.microsoft.com/office/drawing/2014/main" id="{EDFC1417-AF87-B69B-D68E-7272E290111A}"/>
                    </a:ext>
                  </a:extLst>
                </p:cNvPr>
                <p:cNvSpPr/>
                <p:nvPr/>
              </p:nvSpPr>
              <p:spPr>
                <a:xfrm rot="5400000">
                  <a:off x="3353009" y="2620753"/>
                  <a:ext cx="206899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角丸四角形 130">
                  <a:extLst>
                    <a:ext uri="{FF2B5EF4-FFF2-40B4-BE49-F238E27FC236}">
                      <a16:creationId xmlns:a16="http://schemas.microsoft.com/office/drawing/2014/main" id="{B9CAD6C6-9412-2287-8696-BCC22895FA73}"/>
                    </a:ext>
                  </a:extLst>
                </p:cNvPr>
                <p:cNvSpPr/>
                <p:nvPr/>
              </p:nvSpPr>
              <p:spPr>
                <a:xfrm rot="5400000">
                  <a:off x="3405980" y="2764756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07B527F4-F04E-1E2E-7445-BC2E70B68207}"/>
                    </a:ext>
                  </a:extLst>
                </p:cNvPr>
                <p:cNvSpPr/>
                <p:nvPr/>
              </p:nvSpPr>
              <p:spPr>
                <a:xfrm rot="5400000">
                  <a:off x="3376160" y="2859877"/>
                  <a:ext cx="86901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角丸四角形 200">
                  <a:extLst>
                    <a:ext uri="{FF2B5EF4-FFF2-40B4-BE49-F238E27FC236}">
                      <a16:creationId xmlns:a16="http://schemas.microsoft.com/office/drawing/2014/main" id="{E690D117-9741-D56F-5219-9CDAC17BECB4}"/>
                    </a:ext>
                  </a:extLst>
                </p:cNvPr>
                <p:cNvSpPr/>
                <p:nvPr/>
              </p:nvSpPr>
              <p:spPr>
                <a:xfrm rot="5400000">
                  <a:off x="3372883" y="2972575"/>
                  <a:ext cx="108895" cy="14859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角丸四角形 201">
                  <a:extLst>
                    <a:ext uri="{FF2B5EF4-FFF2-40B4-BE49-F238E27FC236}">
                      <a16:creationId xmlns:a16="http://schemas.microsoft.com/office/drawing/2014/main" id="{6366B70F-7714-BE38-D2A5-67C517D829B1}"/>
                    </a:ext>
                  </a:extLst>
                </p:cNvPr>
                <p:cNvSpPr/>
                <p:nvPr/>
              </p:nvSpPr>
              <p:spPr>
                <a:xfrm rot="5400000">
                  <a:off x="3356982" y="3108898"/>
                  <a:ext cx="136697" cy="1371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角丸四角形 202">
                  <a:extLst>
                    <a:ext uri="{FF2B5EF4-FFF2-40B4-BE49-F238E27FC236}">
                      <a16:creationId xmlns:a16="http://schemas.microsoft.com/office/drawing/2014/main" id="{182F6FC1-D9D1-45A4-2C1F-B070C6F5C187}"/>
                    </a:ext>
                  </a:extLst>
                </p:cNvPr>
                <p:cNvSpPr/>
                <p:nvPr/>
              </p:nvSpPr>
              <p:spPr>
                <a:xfrm rot="5400000">
                  <a:off x="3343525" y="3259161"/>
                  <a:ext cx="159932" cy="1562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角丸四角形 203">
                  <a:extLst>
                    <a:ext uri="{FF2B5EF4-FFF2-40B4-BE49-F238E27FC236}">
                      <a16:creationId xmlns:a16="http://schemas.microsoft.com/office/drawing/2014/main" id="{3B449082-96AC-C132-66CC-55608D7016AE}"/>
                    </a:ext>
                  </a:extLst>
                </p:cNvPr>
                <p:cNvSpPr/>
                <p:nvPr/>
              </p:nvSpPr>
              <p:spPr>
                <a:xfrm rot="5400000">
                  <a:off x="3339090" y="3370542"/>
                  <a:ext cx="124643" cy="20043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角丸四角形 204">
                  <a:extLst>
                    <a:ext uri="{FF2B5EF4-FFF2-40B4-BE49-F238E27FC236}">
                      <a16:creationId xmlns:a16="http://schemas.microsoft.com/office/drawing/2014/main" id="{44CC4413-E278-F5B8-DDB7-588D6F77AFA1}"/>
                    </a:ext>
                  </a:extLst>
                </p:cNvPr>
                <p:cNvSpPr/>
                <p:nvPr/>
              </p:nvSpPr>
              <p:spPr>
                <a:xfrm rot="5400000">
                  <a:off x="3334176" y="3519994"/>
                  <a:ext cx="97317" cy="14127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角丸四角形 205">
                  <a:extLst>
                    <a:ext uri="{FF2B5EF4-FFF2-40B4-BE49-F238E27FC236}">
                      <a16:creationId xmlns:a16="http://schemas.microsoft.com/office/drawing/2014/main" id="{CAB2F640-5F9D-FD06-62BB-A54319D9EC3E}"/>
                    </a:ext>
                  </a:extLst>
                </p:cNvPr>
                <p:cNvSpPr/>
                <p:nvPr/>
              </p:nvSpPr>
              <p:spPr>
                <a:xfrm rot="5400000">
                  <a:off x="3315870" y="3625215"/>
                  <a:ext cx="118987" cy="15621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角丸四角形 206">
                  <a:extLst>
                    <a:ext uri="{FF2B5EF4-FFF2-40B4-BE49-F238E27FC236}">
                      <a16:creationId xmlns:a16="http://schemas.microsoft.com/office/drawing/2014/main" id="{0E211E84-7AE8-5A25-8DB6-50239C7CB7E2}"/>
                    </a:ext>
                  </a:extLst>
                </p:cNvPr>
                <p:cNvSpPr/>
                <p:nvPr/>
              </p:nvSpPr>
              <p:spPr>
                <a:xfrm rot="5400000">
                  <a:off x="3288244" y="3757183"/>
                  <a:ext cx="151908" cy="17854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角丸四角形 207">
                  <a:extLst>
                    <a:ext uri="{FF2B5EF4-FFF2-40B4-BE49-F238E27FC236}">
                      <a16:creationId xmlns:a16="http://schemas.microsoft.com/office/drawing/2014/main" id="{6FEFE489-7AC4-9242-556C-B6E8DC193B35}"/>
                    </a:ext>
                  </a:extLst>
                </p:cNvPr>
                <p:cNvSpPr/>
                <p:nvPr/>
              </p:nvSpPr>
              <p:spPr>
                <a:xfrm rot="5400000">
                  <a:off x="3320792" y="3870206"/>
                  <a:ext cx="74139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角丸四角形 208">
                  <a:extLst>
                    <a:ext uri="{FF2B5EF4-FFF2-40B4-BE49-F238E27FC236}">
                      <a16:creationId xmlns:a16="http://schemas.microsoft.com/office/drawing/2014/main" id="{8055AF53-009B-CB7A-5AE2-52B57506DA1B}"/>
                    </a:ext>
                  </a:extLst>
                </p:cNvPr>
                <p:cNvSpPr/>
                <p:nvPr/>
              </p:nvSpPr>
              <p:spPr>
                <a:xfrm rot="5400000">
                  <a:off x="3295454" y="3964535"/>
                  <a:ext cx="118986" cy="17854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角丸四角形 209">
                  <a:extLst>
                    <a:ext uri="{FF2B5EF4-FFF2-40B4-BE49-F238E27FC236}">
                      <a16:creationId xmlns:a16="http://schemas.microsoft.com/office/drawing/2014/main" id="{A0E1D4A1-D169-CFE0-3A27-59C97EE72355}"/>
                    </a:ext>
                  </a:extLst>
                </p:cNvPr>
                <p:cNvSpPr/>
                <p:nvPr/>
              </p:nvSpPr>
              <p:spPr>
                <a:xfrm rot="5400000">
                  <a:off x="3296485" y="4068750"/>
                  <a:ext cx="103184" cy="19229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角丸四角形 210">
                  <a:extLst>
                    <a:ext uri="{FF2B5EF4-FFF2-40B4-BE49-F238E27FC236}">
                      <a16:creationId xmlns:a16="http://schemas.microsoft.com/office/drawing/2014/main" id="{148D3A81-5CCB-13BE-D30A-F2A254D8E633}"/>
                    </a:ext>
                  </a:extLst>
                </p:cNvPr>
                <p:cNvSpPr/>
                <p:nvPr/>
              </p:nvSpPr>
              <p:spPr>
                <a:xfrm rot="5400000">
                  <a:off x="3299767" y="4162712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2" name="角丸四角形 211">
                  <a:extLst>
                    <a:ext uri="{FF2B5EF4-FFF2-40B4-BE49-F238E27FC236}">
                      <a16:creationId xmlns:a16="http://schemas.microsoft.com/office/drawing/2014/main" id="{3FB85F8F-E88A-DD69-D2CC-2CA3E189B63A}"/>
                    </a:ext>
                  </a:extLst>
                </p:cNvPr>
                <p:cNvSpPr/>
                <p:nvPr/>
              </p:nvSpPr>
              <p:spPr>
                <a:xfrm rot="5400000">
                  <a:off x="3293247" y="4245960"/>
                  <a:ext cx="76679" cy="1886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3" name="角丸四角形 212">
                  <a:extLst>
                    <a:ext uri="{FF2B5EF4-FFF2-40B4-BE49-F238E27FC236}">
                      <a16:creationId xmlns:a16="http://schemas.microsoft.com/office/drawing/2014/main" id="{DFD4A5F9-D8B5-331D-5A14-C3258422B703}"/>
                    </a:ext>
                  </a:extLst>
                </p:cNvPr>
                <p:cNvSpPr/>
                <p:nvPr/>
              </p:nvSpPr>
              <p:spPr>
                <a:xfrm rot="5400000">
                  <a:off x="3280784" y="4356398"/>
                  <a:ext cx="107536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4" name="角丸四角形 213">
                  <a:extLst>
                    <a:ext uri="{FF2B5EF4-FFF2-40B4-BE49-F238E27FC236}">
                      <a16:creationId xmlns:a16="http://schemas.microsoft.com/office/drawing/2014/main" id="{F76757E9-B914-0898-3DD9-31D63978E009}"/>
                    </a:ext>
                  </a:extLst>
                </p:cNvPr>
                <p:cNvSpPr/>
                <p:nvPr/>
              </p:nvSpPr>
              <p:spPr>
                <a:xfrm rot="5400000">
                  <a:off x="3257520" y="4473046"/>
                  <a:ext cx="101629" cy="17655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5" name="角丸四角形 214">
                  <a:extLst>
                    <a:ext uri="{FF2B5EF4-FFF2-40B4-BE49-F238E27FC236}">
                      <a16:creationId xmlns:a16="http://schemas.microsoft.com/office/drawing/2014/main" id="{3121A363-286D-DC4A-779D-D734F76694A7}"/>
                    </a:ext>
                  </a:extLst>
                </p:cNvPr>
                <p:cNvSpPr/>
                <p:nvPr/>
              </p:nvSpPr>
              <p:spPr>
                <a:xfrm rot="5400000">
                  <a:off x="3243240" y="4593762"/>
                  <a:ext cx="130188" cy="17655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6" name="角丸四角形 215">
                  <a:extLst>
                    <a:ext uri="{FF2B5EF4-FFF2-40B4-BE49-F238E27FC236}">
                      <a16:creationId xmlns:a16="http://schemas.microsoft.com/office/drawing/2014/main" id="{1485F044-A12B-FF53-9E1D-4352D44B49A1}"/>
                    </a:ext>
                  </a:extLst>
                </p:cNvPr>
                <p:cNvSpPr/>
                <p:nvPr/>
              </p:nvSpPr>
              <p:spPr>
                <a:xfrm rot="5400000">
                  <a:off x="3234064" y="4720750"/>
                  <a:ext cx="139368" cy="18572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8" name="角丸四角形 217">
                  <a:extLst>
                    <a:ext uri="{FF2B5EF4-FFF2-40B4-BE49-F238E27FC236}">
                      <a16:creationId xmlns:a16="http://schemas.microsoft.com/office/drawing/2014/main" id="{18105597-87FE-6A33-7990-D824CDFC59F1}"/>
                    </a:ext>
                  </a:extLst>
                </p:cNvPr>
                <p:cNvSpPr/>
                <p:nvPr/>
              </p:nvSpPr>
              <p:spPr>
                <a:xfrm rot="5400000">
                  <a:off x="3498986" y="1419420"/>
                  <a:ext cx="485204" cy="400408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9" name="角丸四角形 218">
                  <a:extLst>
                    <a:ext uri="{FF2B5EF4-FFF2-40B4-BE49-F238E27FC236}">
                      <a16:creationId xmlns:a16="http://schemas.microsoft.com/office/drawing/2014/main" id="{D6BE8205-A833-CDEA-AD23-A9AE3ACE4E62}"/>
                    </a:ext>
                  </a:extLst>
                </p:cNvPr>
                <p:cNvSpPr/>
                <p:nvPr/>
              </p:nvSpPr>
              <p:spPr>
                <a:xfrm rot="5400000">
                  <a:off x="3593557" y="1795333"/>
                  <a:ext cx="301393" cy="41633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角丸四角形 219">
                  <a:extLst>
                    <a:ext uri="{FF2B5EF4-FFF2-40B4-BE49-F238E27FC236}">
                      <a16:creationId xmlns:a16="http://schemas.microsoft.com/office/drawing/2014/main" id="{829D6A44-59BC-2D23-4C92-C341EC7EAFED}"/>
                    </a:ext>
                  </a:extLst>
                </p:cNvPr>
                <p:cNvSpPr/>
                <p:nvPr/>
              </p:nvSpPr>
              <p:spPr>
                <a:xfrm rot="5400000">
                  <a:off x="3669989" y="2037471"/>
                  <a:ext cx="143538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角丸四角形 220">
                  <a:extLst>
                    <a:ext uri="{FF2B5EF4-FFF2-40B4-BE49-F238E27FC236}">
                      <a16:creationId xmlns:a16="http://schemas.microsoft.com/office/drawing/2014/main" id="{DC02F475-501A-850C-F9A3-923BB0CF9197}"/>
                    </a:ext>
                  </a:extLst>
                </p:cNvPr>
                <p:cNvSpPr/>
                <p:nvPr/>
              </p:nvSpPr>
              <p:spPr>
                <a:xfrm rot="5400000">
                  <a:off x="3677704" y="2175023"/>
                  <a:ext cx="128106" cy="40006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角丸四角形 221">
                  <a:extLst>
                    <a:ext uri="{FF2B5EF4-FFF2-40B4-BE49-F238E27FC236}">
                      <a16:creationId xmlns:a16="http://schemas.microsoft.com/office/drawing/2014/main" id="{CA258441-41D3-FFE5-00E7-A956FD27CA9B}"/>
                    </a:ext>
                  </a:extLst>
                </p:cNvPr>
                <p:cNvSpPr/>
                <p:nvPr/>
              </p:nvSpPr>
              <p:spPr>
                <a:xfrm rot="5400000">
                  <a:off x="3609204" y="2378987"/>
                  <a:ext cx="191750" cy="3208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角丸四角形 222">
                  <a:extLst>
                    <a:ext uri="{FF2B5EF4-FFF2-40B4-BE49-F238E27FC236}">
                      <a16:creationId xmlns:a16="http://schemas.microsoft.com/office/drawing/2014/main" id="{BEAF98FA-6185-05C1-A230-12CD14548D73}"/>
                    </a:ext>
                  </a:extLst>
                </p:cNvPr>
                <p:cNvSpPr/>
                <p:nvPr/>
              </p:nvSpPr>
              <p:spPr>
                <a:xfrm rot="5400000">
                  <a:off x="3598946" y="2580023"/>
                  <a:ext cx="206897" cy="34145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角丸四角形 223">
                  <a:extLst>
                    <a:ext uri="{FF2B5EF4-FFF2-40B4-BE49-F238E27FC236}">
                      <a16:creationId xmlns:a16="http://schemas.microsoft.com/office/drawing/2014/main" id="{A98058BD-3C7B-C384-508E-6EA06631E0D7}"/>
                    </a:ext>
                  </a:extLst>
                </p:cNvPr>
                <p:cNvSpPr/>
                <p:nvPr/>
              </p:nvSpPr>
              <p:spPr>
                <a:xfrm rot="5400000">
                  <a:off x="3621692" y="2734002"/>
                  <a:ext cx="159932" cy="400066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角丸四角形 224">
                  <a:extLst>
                    <a:ext uri="{FF2B5EF4-FFF2-40B4-BE49-F238E27FC236}">
                      <a16:creationId xmlns:a16="http://schemas.microsoft.com/office/drawing/2014/main" id="{050FBDEA-C6D6-339F-CCD2-B7D880FF9E9F}"/>
                    </a:ext>
                  </a:extLst>
                </p:cNvPr>
                <p:cNvSpPr/>
                <p:nvPr/>
              </p:nvSpPr>
              <p:spPr>
                <a:xfrm rot="5400000">
                  <a:off x="3580621" y="2930182"/>
                  <a:ext cx="194342" cy="367772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角丸四角形 225">
                  <a:extLst>
                    <a:ext uri="{FF2B5EF4-FFF2-40B4-BE49-F238E27FC236}">
                      <a16:creationId xmlns:a16="http://schemas.microsoft.com/office/drawing/2014/main" id="{EF1D6AD4-7205-CF19-83DF-AD34CBE4AD9D}"/>
                    </a:ext>
                  </a:extLst>
                </p:cNvPr>
                <p:cNvSpPr/>
                <p:nvPr/>
              </p:nvSpPr>
              <p:spPr>
                <a:xfrm rot="5400000">
                  <a:off x="3610086" y="3110301"/>
                  <a:ext cx="158390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角丸四角形 226">
                  <a:extLst>
                    <a:ext uri="{FF2B5EF4-FFF2-40B4-BE49-F238E27FC236}">
                      <a16:creationId xmlns:a16="http://schemas.microsoft.com/office/drawing/2014/main" id="{50053840-04BE-3618-0E21-497EB82806CB}"/>
                    </a:ext>
                  </a:extLst>
                </p:cNvPr>
                <p:cNvSpPr/>
                <p:nvPr/>
              </p:nvSpPr>
              <p:spPr>
                <a:xfrm rot="5400000">
                  <a:off x="3596915" y="3279641"/>
                  <a:ext cx="177107" cy="367684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角丸四角形 227">
                  <a:extLst>
                    <a:ext uri="{FF2B5EF4-FFF2-40B4-BE49-F238E27FC236}">
                      <a16:creationId xmlns:a16="http://schemas.microsoft.com/office/drawing/2014/main" id="{0C119F16-338B-CB58-87DF-6F0DA6667E98}"/>
                    </a:ext>
                  </a:extLst>
                </p:cNvPr>
                <p:cNvSpPr/>
                <p:nvPr/>
              </p:nvSpPr>
              <p:spPr>
                <a:xfrm rot="5400000">
                  <a:off x="3561922" y="3454453"/>
                  <a:ext cx="165273" cy="36557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角丸四角形 228">
                  <a:extLst>
                    <a:ext uri="{FF2B5EF4-FFF2-40B4-BE49-F238E27FC236}">
                      <a16:creationId xmlns:a16="http://schemas.microsoft.com/office/drawing/2014/main" id="{D8077D41-9880-98CE-850B-0C76132DFD3D}"/>
                    </a:ext>
                  </a:extLst>
                </p:cNvPr>
                <p:cNvSpPr/>
                <p:nvPr/>
              </p:nvSpPr>
              <p:spPr>
                <a:xfrm rot="5400000">
                  <a:off x="3543380" y="3625228"/>
                  <a:ext cx="143538" cy="33282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0" name="角丸四角形 229">
                  <a:extLst>
                    <a:ext uri="{FF2B5EF4-FFF2-40B4-BE49-F238E27FC236}">
                      <a16:creationId xmlns:a16="http://schemas.microsoft.com/office/drawing/2014/main" id="{0141420E-1FBC-F83C-A4B6-90F8B772E75F}"/>
                    </a:ext>
                  </a:extLst>
                </p:cNvPr>
                <p:cNvSpPr/>
                <p:nvPr/>
              </p:nvSpPr>
              <p:spPr>
                <a:xfrm rot="5400000">
                  <a:off x="3540993" y="3766789"/>
                  <a:ext cx="129043" cy="32157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角丸四角形 230">
                  <a:extLst>
                    <a:ext uri="{FF2B5EF4-FFF2-40B4-BE49-F238E27FC236}">
                      <a16:creationId xmlns:a16="http://schemas.microsoft.com/office/drawing/2014/main" id="{022851F1-7E70-C4FB-D1FE-2D265BFDD341}"/>
                    </a:ext>
                  </a:extLst>
                </p:cNvPr>
                <p:cNvSpPr/>
                <p:nvPr/>
              </p:nvSpPr>
              <p:spPr>
                <a:xfrm rot="5400000">
                  <a:off x="3517664" y="3922222"/>
                  <a:ext cx="159935" cy="306821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角丸四角形 231">
                  <a:extLst>
                    <a:ext uri="{FF2B5EF4-FFF2-40B4-BE49-F238E27FC236}">
                      <a16:creationId xmlns:a16="http://schemas.microsoft.com/office/drawing/2014/main" id="{0DCBB80F-31C8-0269-445B-46B130F1FBB0}"/>
                    </a:ext>
                  </a:extLst>
                </p:cNvPr>
                <p:cNvSpPr/>
                <p:nvPr/>
              </p:nvSpPr>
              <p:spPr>
                <a:xfrm rot="5400000">
                  <a:off x="3491290" y="4100056"/>
                  <a:ext cx="176105" cy="305250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3" name="角丸四角形 232">
                  <a:extLst>
                    <a:ext uri="{FF2B5EF4-FFF2-40B4-BE49-F238E27FC236}">
                      <a16:creationId xmlns:a16="http://schemas.microsoft.com/office/drawing/2014/main" id="{03680741-02A4-3DD2-516B-1455409A88DB}"/>
                    </a:ext>
                  </a:extLst>
                </p:cNvPr>
                <p:cNvSpPr/>
                <p:nvPr/>
              </p:nvSpPr>
              <p:spPr>
                <a:xfrm rot="5400000">
                  <a:off x="3480762" y="4278382"/>
                  <a:ext cx="170216" cy="294045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角丸四角形 233">
                  <a:extLst>
                    <a:ext uri="{FF2B5EF4-FFF2-40B4-BE49-F238E27FC236}">
                      <a16:creationId xmlns:a16="http://schemas.microsoft.com/office/drawing/2014/main" id="{C6F9CD73-5745-086C-D990-3338804097AA}"/>
                    </a:ext>
                  </a:extLst>
                </p:cNvPr>
                <p:cNvSpPr/>
                <p:nvPr/>
              </p:nvSpPr>
              <p:spPr>
                <a:xfrm rot="5400000">
                  <a:off x="3449643" y="4458193"/>
                  <a:ext cx="180562" cy="292529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角丸四角形 234">
                  <a:extLst>
                    <a:ext uri="{FF2B5EF4-FFF2-40B4-BE49-F238E27FC236}">
                      <a16:creationId xmlns:a16="http://schemas.microsoft.com/office/drawing/2014/main" id="{0D51B37D-EDCE-088C-10A2-C9752BC0E808}"/>
                    </a:ext>
                  </a:extLst>
                </p:cNvPr>
                <p:cNvSpPr/>
                <p:nvPr/>
              </p:nvSpPr>
              <p:spPr>
                <a:xfrm rot="5400000">
                  <a:off x="3439693" y="4652063"/>
                  <a:ext cx="181360" cy="281107"/>
                </a:xfrm>
                <a:prstGeom prst="roundRect">
                  <a:avLst>
                    <a:gd name="adj" fmla="val 36432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角丸四角形 236">
                  <a:extLst>
                    <a:ext uri="{FF2B5EF4-FFF2-40B4-BE49-F238E27FC236}">
                      <a16:creationId xmlns:a16="http://schemas.microsoft.com/office/drawing/2014/main" id="{DCDF2395-029E-92B3-B227-F05458AF394B}"/>
                    </a:ext>
                  </a:extLst>
                </p:cNvPr>
                <p:cNvSpPr/>
                <p:nvPr/>
              </p:nvSpPr>
              <p:spPr>
                <a:xfrm rot="5400000">
                  <a:off x="3978084" y="2611946"/>
                  <a:ext cx="205466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8" name="角丸四角形 237">
                  <a:extLst>
                    <a:ext uri="{FF2B5EF4-FFF2-40B4-BE49-F238E27FC236}">
                      <a16:creationId xmlns:a16="http://schemas.microsoft.com/office/drawing/2014/main" id="{23139DAB-DAA6-D5EF-6C18-14C88B4145FD}"/>
                    </a:ext>
                  </a:extLst>
                </p:cNvPr>
                <p:cNvSpPr/>
                <p:nvPr/>
              </p:nvSpPr>
              <p:spPr>
                <a:xfrm rot="5400000">
                  <a:off x="3910749" y="2902041"/>
                  <a:ext cx="363025" cy="4163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角丸四角形 238">
                  <a:extLst>
                    <a:ext uri="{FF2B5EF4-FFF2-40B4-BE49-F238E27FC236}">
                      <a16:creationId xmlns:a16="http://schemas.microsoft.com/office/drawing/2014/main" id="{EF74ECB5-98A5-1656-CBC4-79019319EEE4}"/>
                    </a:ext>
                  </a:extLst>
                </p:cNvPr>
                <p:cNvSpPr/>
                <p:nvPr/>
              </p:nvSpPr>
              <p:spPr>
                <a:xfrm rot="5400000">
                  <a:off x="3877077" y="3302459"/>
                  <a:ext cx="365484" cy="397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1" name="角丸四角形 240">
                  <a:extLst>
                    <a:ext uri="{FF2B5EF4-FFF2-40B4-BE49-F238E27FC236}">
                      <a16:creationId xmlns:a16="http://schemas.microsoft.com/office/drawing/2014/main" id="{A1B70C84-1087-C242-F963-A2487D0E8548}"/>
                    </a:ext>
                  </a:extLst>
                </p:cNvPr>
                <p:cNvSpPr/>
                <p:nvPr/>
              </p:nvSpPr>
              <p:spPr>
                <a:xfrm rot="5400000">
                  <a:off x="3864356" y="3791988"/>
                  <a:ext cx="151909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角丸四角形 241">
                  <a:extLst>
                    <a:ext uri="{FF2B5EF4-FFF2-40B4-BE49-F238E27FC236}">
                      <a16:creationId xmlns:a16="http://schemas.microsoft.com/office/drawing/2014/main" id="{6ED17673-FA88-FBDD-07FC-AD1FC254AAF3}"/>
                    </a:ext>
                  </a:extLst>
                </p:cNvPr>
                <p:cNvSpPr/>
                <p:nvPr/>
              </p:nvSpPr>
              <p:spPr>
                <a:xfrm rot="5400000">
                  <a:off x="3851787" y="3981426"/>
                  <a:ext cx="180007" cy="346313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角丸四角形 242">
                  <a:extLst>
                    <a:ext uri="{FF2B5EF4-FFF2-40B4-BE49-F238E27FC236}">
                      <a16:creationId xmlns:a16="http://schemas.microsoft.com/office/drawing/2014/main" id="{0FE775C5-C1CB-579F-024A-87785ADF1358}"/>
                    </a:ext>
                  </a:extLst>
                </p:cNvPr>
                <p:cNvSpPr/>
                <p:nvPr/>
              </p:nvSpPr>
              <p:spPr>
                <a:xfrm rot="5400000">
                  <a:off x="3786031" y="4212384"/>
                  <a:ext cx="239693" cy="3236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角丸四角形 243">
                  <a:extLst>
                    <a:ext uri="{FF2B5EF4-FFF2-40B4-BE49-F238E27FC236}">
                      <a16:creationId xmlns:a16="http://schemas.microsoft.com/office/drawing/2014/main" id="{350FB1B3-5413-2414-51DE-221AC75BC643}"/>
                    </a:ext>
                  </a:extLst>
                </p:cNvPr>
                <p:cNvSpPr/>
                <p:nvPr/>
              </p:nvSpPr>
              <p:spPr>
                <a:xfrm rot="5400000">
                  <a:off x="2338651" y="1748276"/>
                  <a:ext cx="906435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角丸四角形 244">
                  <a:extLst>
                    <a:ext uri="{FF2B5EF4-FFF2-40B4-BE49-F238E27FC236}">
                      <a16:creationId xmlns:a16="http://schemas.microsoft.com/office/drawing/2014/main" id="{CA73C9BE-22B9-FA7C-4FBC-C4503546DDC5}"/>
                    </a:ext>
                  </a:extLst>
                </p:cNvPr>
                <p:cNvSpPr/>
                <p:nvPr/>
              </p:nvSpPr>
              <p:spPr>
                <a:xfrm rot="5400000">
                  <a:off x="2637295" y="2369768"/>
                  <a:ext cx="296868" cy="12379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角丸四角形 245">
                  <a:extLst>
                    <a:ext uri="{FF2B5EF4-FFF2-40B4-BE49-F238E27FC236}">
                      <a16:creationId xmlns:a16="http://schemas.microsoft.com/office/drawing/2014/main" id="{30D8B146-3060-4830-DC72-38C3754C186D}"/>
                    </a:ext>
                  </a:extLst>
                </p:cNvPr>
                <p:cNvSpPr/>
                <p:nvPr/>
              </p:nvSpPr>
              <p:spPr>
                <a:xfrm rot="5400000">
                  <a:off x="2622232" y="2667882"/>
                  <a:ext cx="296868" cy="11429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角丸四角形 246">
                  <a:extLst>
                    <a:ext uri="{FF2B5EF4-FFF2-40B4-BE49-F238E27FC236}">
                      <a16:creationId xmlns:a16="http://schemas.microsoft.com/office/drawing/2014/main" id="{D0AE26BA-D9D1-4D49-D213-72BECE6DE627}"/>
                    </a:ext>
                  </a:extLst>
                </p:cNvPr>
                <p:cNvSpPr/>
                <p:nvPr/>
              </p:nvSpPr>
              <p:spPr>
                <a:xfrm rot="5400000">
                  <a:off x="2702388" y="2891098"/>
                  <a:ext cx="171600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角丸四角形 247">
                  <a:extLst>
                    <a:ext uri="{FF2B5EF4-FFF2-40B4-BE49-F238E27FC236}">
                      <a16:creationId xmlns:a16="http://schemas.microsoft.com/office/drawing/2014/main" id="{525B281E-8C83-EEA6-4F54-DEE4339B12DC}"/>
                    </a:ext>
                  </a:extLst>
                </p:cNvPr>
                <p:cNvSpPr/>
                <p:nvPr/>
              </p:nvSpPr>
              <p:spPr>
                <a:xfrm rot="5400000">
                  <a:off x="2644314" y="3159364"/>
                  <a:ext cx="319571" cy="15440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角丸四角形 248">
                  <a:extLst>
                    <a:ext uri="{FF2B5EF4-FFF2-40B4-BE49-F238E27FC236}">
                      <a16:creationId xmlns:a16="http://schemas.microsoft.com/office/drawing/2014/main" id="{9808C992-8E85-4BB6-DD41-A0F88C410D97}"/>
                    </a:ext>
                  </a:extLst>
                </p:cNvPr>
                <p:cNvSpPr/>
                <p:nvPr/>
              </p:nvSpPr>
              <p:spPr>
                <a:xfrm rot="5400000">
                  <a:off x="2652186" y="3490935"/>
                  <a:ext cx="276665" cy="13887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角丸四角形 249">
                  <a:extLst>
                    <a:ext uri="{FF2B5EF4-FFF2-40B4-BE49-F238E27FC236}">
                      <a16:creationId xmlns:a16="http://schemas.microsoft.com/office/drawing/2014/main" id="{919830D1-0BA4-914F-8D43-2008930EC37A}"/>
                    </a:ext>
                  </a:extLst>
                </p:cNvPr>
                <p:cNvSpPr/>
                <p:nvPr/>
              </p:nvSpPr>
              <p:spPr>
                <a:xfrm rot="5400000">
                  <a:off x="2649924" y="3781531"/>
                  <a:ext cx="284084" cy="14149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角丸四角形 250">
                  <a:extLst>
                    <a:ext uri="{FF2B5EF4-FFF2-40B4-BE49-F238E27FC236}">
                      <a16:creationId xmlns:a16="http://schemas.microsoft.com/office/drawing/2014/main" id="{63608063-8190-41ED-28F6-0CB31F6E33D0}"/>
                    </a:ext>
                  </a:extLst>
                </p:cNvPr>
                <p:cNvSpPr/>
                <p:nvPr/>
              </p:nvSpPr>
              <p:spPr>
                <a:xfrm rot="5400000">
                  <a:off x="2649439" y="4066633"/>
                  <a:ext cx="276666" cy="141493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角丸四角形 251">
                  <a:extLst>
                    <a:ext uri="{FF2B5EF4-FFF2-40B4-BE49-F238E27FC236}">
                      <a16:creationId xmlns:a16="http://schemas.microsoft.com/office/drawing/2014/main" id="{4E34EC5D-F502-A67C-A885-A54F2535E214}"/>
                    </a:ext>
                  </a:extLst>
                </p:cNvPr>
                <p:cNvSpPr/>
                <p:nvPr/>
              </p:nvSpPr>
              <p:spPr>
                <a:xfrm rot="5400000">
                  <a:off x="2686408" y="4318164"/>
                  <a:ext cx="187211" cy="133298"/>
                </a:xfrm>
                <a:prstGeom prst="roundRect">
                  <a:avLst>
                    <a:gd name="adj" fmla="val 4362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3" name="角丸四角形 252">
                  <a:extLst>
                    <a:ext uri="{FF2B5EF4-FFF2-40B4-BE49-F238E27FC236}">
                      <a16:creationId xmlns:a16="http://schemas.microsoft.com/office/drawing/2014/main" id="{70D32CA0-8EEF-96C9-3E0A-724C7ECC06E0}"/>
                    </a:ext>
                  </a:extLst>
                </p:cNvPr>
                <p:cNvSpPr/>
                <p:nvPr/>
              </p:nvSpPr>
              <p:spPr>
                <a:xfrm rot="5400000">
                  <a:off x="2663452" y="4525328"/>
                  <a:ext cx="203022" cy="125699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角丸四角形 253">
                  <a:extLst>
                    <a:ext uri="{FF2B5EF4-FFF2-40B4-BE49-F238E27FC236}">
                      <a16:creationId xmlns:a16="http://schemas.microsoft.com/office/drawing/2014/main" id="{DB176B58-4AF3-6A34-D89B-D5A272899842}"/>
                    </a:ext>
                  </a:extLst>
                </p:cNvPr>
                <p:cNvSpPr/>
                <p:nvPr/>
              </p:nvSpPr>
              <p:spPr>
                <a:xfrm rot="5400000">
                  <a:off x="2659309" y="4723563"/>
                  <a:ext cx="203023" cy="151456"/>
                </a:xfrm>
                <a:prstGeom prst="roundRect">
                  <a:avLst>
                    <a:gd name="adj" fmla="val 2645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角丸四角形 254">
                  <a:extLst>
                    <a:ext uri="{FF2B5EF4-FFF2-40B4-BE49-F238E27FC236}">
                      <a16:creationId xmlns:a16="http://schemas.microsoft.com/office/drawing/2014/main" id="{4995B44E-82E6-786D-64EF-651362EE353D}"/>
                    </a:ext>
                  </a:extLst>
                </p:cNvPr>
                <p:cNvSpPr/>
                <p:nvPr/>
              </p:nvSpPr>
              <p:spPr>
                <a:xfrm rot="5400000">
                  <a:off x="3758062" y="4440647"/>
                  <a:ext cx="192627" cy="319806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6" name="角丸四角形 255">
                  <a:extLst>
                    <a:ext uri="{FF2B5EF4-FFF2-40B4-BE49-F238E27FC236}">
                      <a16:creationId xmlns:a16="http://schemas.microsoft.com/office/drawing/2014/main" id="{20D04456-16C6-393B-5AC8-7C3F7525E184}"/>
                    </a:ext>
                  </a:extLst>
                </p:cNvPr>
                <p:cNvSpPr/>
                <p:nvPr/>
              </p:nvSpPr>
              <p:spPr>
                <a:xfrm rot="5400000">
                  <a:off x="3741976" y="4641514"/>
                  <a:ext cx="175200" cy="30836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角丸四角形 256">
                  <a:extLst>
                    <a:ext uri="{FF2B5EF4-FFF2-40B4-BE49-F238E27FC236}">
                      <a16:creationId xmlns:a16="http://schemas.microsoft.com/office/drawing/2014/main" id="{6E0C5755-EEE9-B1CC-BCFD-765A8F23226B}"/>
                    </a:ext>
                  </a:extLst>
                </p:cNvPr>
                <p:cNvSpPr/>
                <p:nvPr/>
              </p:nvSpPr>
              <p:spPr>
                <a:xfrm rot="5400000">
                  <a:off x="2351856" y="1650112"/>
                  <a:ext cx="641133" cy="5493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角丸四角形 257">
                  <a:extLst>
                    <a:ext uri="{FF2B5EF4-FFF2-40B4-BE49-F238E27FC236}">
                      <a16:creationId xmlns:a16="http://schemas.microsoft.com/office/drawing/2014/main" id="{9013C3E9-B523-3E4B-480A-86FBF801980E}"/>
                    </a:ext>
                  </a:extLst>
                </p:cNvPr>
                <p:cNvSpPr/>
                <p:nvPr/>
              </p:nvSpPr>
              <p:spPr>
                <a:xfrm rot="5400000">
                  <a:off x="2536861" y="2104198"/>
                  <a:ext cx="262066" cy="563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9" name="角丸四角形 258">
                  <a:extLst>
                    <a:ext uri="{FF2B5EF4-FFF2-40B4-BE49-F238E27FC236}">
                      <a16:creationId xmlns:a16="http://schemas.microsoft.com/office/drawing/2014/main" id="{4E0D3033-E146-5F14-2D47-B636F54B9D18}"/>
                    </a:ext>
                  </a:extLst>
                </p:cNvPr>
                <p:cNvSpPr/>
                <p:nvPr/>
              </p:nvSpPr>
              <p:spPr>
                <a:xfrm rot="5400000">
                  <a:off x="2503929" y="2391436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角丸四角形 259">
                  <a:extLst>
                    <a:ext uri="{FF2B5EF4-FFF2-40B4-BE49-F238E27FC236}">
                      <a16:creationId xmlns:a16="http://schemas.microsoft.com/office/drawing/2014/main" id="{25464D5D-A627-D7A8-A436-C93D98707244}"/>
                    </a:ext>
                  </a:extLst>
                </p:cNvPr>
                <p:cNvSpPr/>
                <p:nvPr/>
              </p:nvSpPr>
              <p:spPr>
                <a:xfrm rot="5400000">
                  <a:off x="2505568" y="2704082"/>
                  <a:ext cx="297149" cy="8017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1" name="角丸四角形 260">
                  <a:extLst>
                    <a:ext uri="{FF2B5EF4-FFF2-40B4-BE49-F238E27FC236}">
                      <a16:creationId xmlns:a16="http://schemas.microsoft.com/office/drawing/2014/main" id="{7BA67EEF-EE82-0F16-3552-8BFC1812AB7E}"/>
                    </a:ext>
                  </a:extLst>
                </p:cNvPr>
                <p:cNvSpPr/>
                <p:nvPr/>
              </p:nvSpPr>
              <p:spPr>
                <a:xfrm rot="5400000">
                  <a:off x="2482218" y="3032487"/>
                  <a:ext cx="347526" cy="7914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2" name="角丸四角形 261">
                  <a:extLst>
                    <a:ext uri="{FF2B5EF4-FFF2-40B4-BE49-F238E27FC236}">
                      <a16:creationId xmlns:a16="http://schemas.microsoft.com/office/drawing/2014/main" id="{54FC16EE-5CB6-E13D-B001-FF6EB1A8175B}"/>
                    </a:ext>
                  </a:extLst>
                </p:cNvPr>
                <p:cNvSpPr/>
                <p:nvPr/>
              </p:nvSpPr>
              <p:spPr>
                <a:xfrm rot="5400000">
                  <a:off x="2504709" y="3338222"/>
                  <a:ext cx="287257" cy="10245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3" name="角丸四角形 262">
                  <a:extLst>
                    <a:ext uri="{FF2B5EF4-FFF2-40B4-BE49-F238E27FC236}">
                      <a16:creationId xmlns:a16="http://schemas.microsoft.com/office/drawing/2014/main" id="{C8E6E857-F4A9-7908-5EAE-22FD26AC57B5}"/>
                    </a:ext>
                  </a:extLst>
                </p:cNvPr>
                <p:cNvSpPr/>
                <p:nvPr/>
              </p:nvSpPr>
              <p:spPr>
                <a:xfrm rot="5400000">
                  <a:off x="2496387" y="3620875"/>
                  <a:ext cx="289068" cy="12671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4" name="角丸四角形 263">
                  <a:extLst>
                    <a:ext uri="{FF2B5EF4-FFF2-40B4-BE49-F238E27FC236}">
                      <a16:creationId xmlns:a16="http://schemas.microsoft.com/office/drawing/2014/main" id="{5B97C085-739A-9470-E022-AD0482F5B254}"/>
                    </a:ext>
                  </a:extLst>
                </p:cNvPr>
                <p:cNvSpPr/>
                <p:nvPr/>
              </p:nvSpPr>
              <p:spPr>
                <a:xfrm rot="5400000">
                  <a:off x="2491044" y="3924692"/>
                  <a:ext cx="292435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5" name="角丸四角形 264">
                  <a:extLst>
                    <a:ext uri="{FF2B5EF4-FFF2-40B4-BE49-F238E27FC236}">
                      <a16:creationId xmlns:a16="http://schemas.microsoft.com/office/drawing/2014/main" id="{A7EF51C1-DD42-B2D9-7394-D4D08659C00E}"/>
                    </a:ext>
                  </a:extLst>
                </p:cNvPr>
                <p:cNvSpPr/>
                <p:nvPr/>
              </p:nvSpPr>
              <p:spPr>
                <a:xfrm rot="5400000">
                  <a:off x="2469234" y="4240481"/>
                  <a:ext cx="311126" cy="14262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6" name="角丸四角形 265">
                  <a:extLst>
                    <a:ext uri="{FF2B5EF4-FFF2-40B4-BE49-F238E27FC236}">
                      <a16:creationId xmlns:a16="http://schemas.microsoft.com/office/drawing/2014/main" id="{9660DE29-336B-1276-5F4C-746A3AB8D20C}"/>
                    </a:ext>
                  </a:extLst>
                </p:cNvPr>
                <p:cNvSpPr/>
                <p:nvPr/>
              </p:nvSpPr>
              <p:spPr>
                <a:xfrm rot="5400000">
                  <a:off x="2455473" y="4557033"/>
                  <a:ext cx="312066" cy="131925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7" name="角丸四角形 266">
                  <a:extLst>
                    <a:ext uri="{FF2B5EF4-FFF2-40B4-BE49-F238E27FC236}">
                      <a16:creationId xmlns:a16="http://schemas.microsoft.com/office/drawing/2014/main" id="{A70FAFB3-9666-24E5-E567-0AC190DCDEEF}"/>
                    </a:ext>
                  </a:extLst>
                </p:cNvPr>
                <p:cNvSpPr/>
                <p:nvPr/>
              </p:nvSpPr>
              <p:spPr>
                <a:xfrm rot="5400000">
                  <a:off x="2507360" y="4841528"/>
                  <a:ext cx="213597" cy="1206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8" name="角丸四角形 267">
                  <a:extLst>
                    <a:ext uri="{FF2B5EF4-FFF2-40B4-BE49-F238E27FC236}">
                      <a16:creationId xmlns:a16="http://schemas.microsoft.com/office/drawing/2014/main" id="{0972EBE9-AC4C-2586-BFBB-925815370911}"/>
                    </a:ext>
                  </a:extLst>
                </p:cNvPr>
                <p:cNvSpPr/>
                <p:nvPr/>
              </p:nvSpPr>
              <p:spPr>
                <a:xfrm rot="5400000">
                  <a:off x="2158996" y="1743661"/>
                  <a:ext cx="844305" cy="10944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9" name="角丸四角形 268">
                  <a:extLst>
                    <a:ext uri="{FF2B5EF4-FFF2-40B4-BE49-F238E27FC236}">
                      <a16:creationId xmlns:a16="http://schemas.microsoft.com/office/drawing/2014/main" id="{3A3A51F8-4207-20ED-23CF-90FEAE9FE621}"/>
                    </a:ext>
                  </a:extLst>
                </p:cNvPr>
                <p:cNvSpPr/>
                <p:nvPr/>
              </p:nvSpPr>
              <p:spPr>
                <a:xfrm rot="5520000">
                  <a:off x="2425358" y="2335834"/>
                  <a:ext cx="265422" cy="7289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0" name="角丸四角形 269">
                  <a:extLst>
                    <a:ext uri="{FF2B5EF4-FFF2-40B4-BE49-F238E27FC236}">
                      <a16:creationId xmlns:a16="http://schemas.microsoft.com/office/drawing/2014/main" id="{5E955C2A-3915-FC16-E18A-1195B8E94D4C}"/>
                    </a:ext>
                  </a:extLst>
                </p:cNvPr>
                <p:cNvSpPr/>
                <p:nvPr/>
              </p:nvSpPr>
              <p:spPr>
                <a:xfrm rot="5400000">
                  <a:off x="2412409" y="2624155"/>
                  <a:ext cx="276665" cy="8871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2" name="角丸四角形 271">
                  <a:extLst>
                    <a:ext uri="{FF2B5EF4-FFF2-40B4-BE49-F238E27FC236}">
                      <a16:creationId xmlns:a16="http://schemas.microsoft.com/office/drawing/2014/main" id="{A044105B-FE5F-8358-CCFC-3C930D0EBF29}"/>
                    </a:ext>
                  </a:extLst>
                </p:cNvPr>
                <p:cNvSpPr/>
                <p:nvPr/>
              </p:nvSpPr>
              <p:spPr>
                <a:xfrm rot="5400000">
                  <a:off x="2387884" y="2930621"/>
                  <a:ext cx="311765" cy="9983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3" name="角丸四角形 272">
                  <a:extLst>
                    <a:ext uri="{FF2B5EF4-FFF2-40B4-BE49-F238E27FC236}">
                      <a16:creationId xmlns:a16="http://schemas.microsoft.com/office/drawing/2014/main" id="{00D775AE-D2EA-07AA-D2C0-84271E542893}"/>
                    </a:ext>
                  </a:extLst>
                </p:cNvPr>
                <p:cNvSpPr/>
                <p:nvPr/>
              </p:nvSpPr>
              <p:spPr>
                <a:xfrm rot="5400000">
                  <a:off x="2375619" y="3266396"/>
                  <a:ext cx="306556" cy="75103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4" name="角丸四角形 273">
                  <a:extLst>
                    <a:ext uri="{FF2B5EF4-FFF2-40B4-BE49-F238E27FC236}">
                      <a16:creationId xmlns:a16="http://schemas.microsoft.com/office/drawing/2014/main" id="{206452AA-8FAC-CC42-D807-4D58EC453E69}"/>
                    </a:ext>
                  </a:extLst>
                </p:cNvPr>
                <p:cNvSpPr/>
                <p:nvPr/>
              </p:nvSpPr>
              <p:spPr>
                <a:xfrm rot="5400000">
                  <a:off x="2382689" y="3579059"/>
                  <a:ext cx="285791" cy="8172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5" name="角丸四角形 274">
                  <a:extLst>
                    <a:ext uri="{FF2B5EF4-FFF2-40B4-BE49-F238E27FC236}">
                      <a16:creationId xmlns:a16="http://schemas.microsoft.com/office/drawing/2014/main" id="{CA488A0C-0148-A0F6-EFBC-31D3EFD8A504}"/>
                    </a:ext>
                  </a:extLst>
                </p:cNvPr>
                <p:cNvSpPr/>
                <p:nvPr/>
              </p:nvSpPr>
              <p:spPr>
                <a:xfrm rot="5400000">
                  <a:off x="2356816" y="3862659"/>
                  <a:ext cx="285791" cy="9153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6" name="角丸四角形 275">
                  <a:extLst>
                    <a:ext uri="{FF2B5EF4-FFF2-40B4-BE49-F238E27FC236}">
                      <a16:creationId xmlns:a16="http://schemas.microsoft.com/office/drawing/2014/main" id="{A31D860E-FDDC-701B-B8BE-02C67D0FADC4}"/>
                    </a:ext>
                  </a:extLst>
                </p:cNvPr>
                <p:cNvSpPr/>
                <p:nvPr/>
              </p:nvSpPr>
              <p:spPr>
                <a:xfrm rot="5400000">
                  <a:off x="2333785" y="4178491"/>
                  <a:ext cx="305045" cy="95248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7" name="角丸四角形 276">
                  <a:extLst>
                    <a:ext uri="{FF2B5EF4-FFF2-40B4-BE49-F238E27FC236}">
                      <a16:creationId xmlns:a16="http://schemas.microsoft.com/office/drawing/2014/main" id="{2BFA6315-46B7-42CD-38B2-ECF8AFA85845}"/>
                    </a:ext>
                  </a:extLst>
                </p:cNvPr>
                <p:cNvSpPr/>
                <p:nvPr/>
              </p:nvSpPr>
              <p:spPr>
                <a:xfrm rot="5400000">
                  <a:off x="2302375" y="4534847"/>
                  <a:ext cx="364177" cy="7630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8" name="角丸四角形 277">
                  <a:extLst>
                    <a:ext uri="{FF2B5EF4-FFF2-40B4-BE49-F238E27FC236}">
                      <a16:creationId xmlns:a16="http://schemas.microsoft.com/office/drawing/2014/main" id="{703737A0-CDC5-DB6E-2926-977874A46BC0}"/>
                    </a:ext>
                  </a:extLst>
                </p:cNvPr>
                <p:cNvSpPr/>
                <p:nvPr/>
              </p:nvSpPr>
              <p:spPr>
                <a:xfrm rot="5400000">
                  <a:off x="2392802" y="4858016"/>
                  <a:ext cx="223760" cy="66380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9" name="角丸四角形 278">
                  <a:extLst>
                    <a:ext uri="{FF2B5EF4-FFF2-40B4-BE49-F238E27FC236}">
                      <a16:creationId xmlns:a16="http://schemas.microsoft.com/office/drawing/2014/main" id="{2898CF8E-9468-FA3C-A3FE-25CD31121B38}"/>
                    </a:ext>
                  </a:extLst>
                </p:cNvPr>
                <p:cNvSpPr/>
                <p:nvPr/>
              </p:nvSpPr>
              <p:spPr>
                <a:xfrm rot="5400000">
                  <a:off x="2073337" y="1670877"/>
                  <a:ext cx="785272" cy="10416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0" name="角丸四角形 279">
                  <a:extLst>
                    <a:ext uri="{FF2B5EF4-FFF2-40B4-BE49-F238E27FC236}">
                      <a16:creationId xmlns:a16="http://schemas.microsoft.com/office/drawing/2014/main" id="{C6E7479F-F807-863C-14E2-F163786F7FF9}"/>
                    </a:ext>
                  </a:extLst>
                </p:cNvPr>
                <p:cNvSpPr/>
                <p:nvPr/>
              </p:nvSpPr>
              <p:spPr>
                <a:xfrm rot="5520000">
                  <a:off x="2349253" y="2217190"/>
                  <a:ext cx="237919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1" name="角丸四角形 280">
                  <a:extLst>
                    <a:ext uri="{FF2B5EF4-FFF2-40B4-BE49-F238E27FC236}">
                      <a16:creationId xmlns:a16="http://schemas.microsoft.com/office/drawing/2014/main" id="{A91D563F-73F4-AFC6-5A6B-AE1B55E2AAE8}"/>
                    </a:ext>
                  </a:extLst>
                </p:cNvPr>
                <p:cNvSpPr/>
                <p:nvPr/>
              </p:nvSpPr>
              <p:spPr>
                <a:xfrm rot="5400000">
                  <a:off x="2299733" y="2514050"/>
                  <a:ext cx="300076" cy="9203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2" name="角丸四角形 281">
                  <a:extLst>
                    <a:ext uri="{FF2B5EF4-FFF2-40B4-BE49-F238E27FC236}">
                      <a16:creationId xmlns:a16="http://schemas.microsoft.com/office/drawing/2014/main" id="{E54D5CEA-E396-2C56-9C99-4247F2B51113}"/>
                    </a:ext>
                  </a:extLst>
                </p:cNvPr>
                <p:cNvSpPr/>
                <p:nvPr/>
              </p:nvSpPr>
              <p:spPr>
                <a:xfrm rot="5400000">
                  <a:off x="2285205" y="2842643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3" name="角丸四角形 282">
                  <a:extLst>
                    <a:ext uri="{FF2B5EF4-FFF2-40B4-BE49-F238E27FC236}">
                      <a16:creationId xmlns:a16="http://schemas.microsoft.com/office/drawing/2014/main" id="{5A391E90-3584-7DF6-E7AE-16E76735A664}"/>
                    </a:ext>
                  </a:extLst>
                </p:cNvPr>
                <p:cNvSpPr/>
                <p:nvPr/>
              </p:nvSpPr>
              <p:spPr>
                <a:xfrm rot="5400000">
                  <a:off x="2282233" y="3167204"/>
                  <a:ext cx="300076" cy="616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4" name="角丸四角形 283">
                  <a:extLst>
                    <a:ext uri="{FF2B5EF4-FFF2-40B4-BE49-F238E27FC236}">
                      <a16:creationId xmlns:a16="http://schemas.microsoft.com/office/drawing/2014/main" id="{80524720-366E-2450-8D76-86C4B80BA3FE}"/>
                    </a:ext>
                  </a:extLst>
                </p:cNvPr>
                <p:cNvSpPr/>
                <p:nvPr/>
              </p:nvSpPr>
              <p:spPr>
                <a:xfrm rot="5400000">
                  <a:off x="2293402" y="3474936"/>
                  <a:ext cx="265209" cy="6350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5" name="角丸四角形 284">
                  <a:extLst>
                    <a:ext uri="{FF2B5EF4-FFF2-40B4-BE49-F238E27FC236}">
                      <a16:creationId xmlns:a16="http://schemas.microsoft.com/office/drawing/2014/main" id="{13C1A0E4-24BC-1D46-D0AC-E65CF375A82A}"/>
                    </a:ext>
                  </a:extLst>
                </p:cNvPr>
                <p:cNvSpPr/>
                <p:nvPr/>
              </p:nvSpPr>
              <p:spPr>
                <a:xfrm rot="5400000">
                  <a:off x="2265977" y="3768354"/>
                  <a:ext cx="265211" cy="57309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6" name="角丸四角形 285">
                  <a:extLst>
                    <a:ext uri="{FF2B5EF4-FFF2-40B4-BE49-F238E27FC236}">
                      <a16:creationId xmlns:a16="http://schemas.microsoft.com/office/drawing/2014/main" id="{6B0A64D8-4FEA-2446-C7C8-D3036A8F8F7D}"/>
                    </a:ext>
                  </a:extLst>
                </p:cNvPr>
                <p:cNvSpPr/>
                <p:nvPr/>
              </p:nvSpPr>
              <p:spPr>
                <a:xfrm rot="5400000">
                  <a:off x="2224948" y="4096913"/>
                  <a:ext cx="335907" cy="61042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7" name="角丸四角形 286">
                  <a:extLst>
                    <a:ext uri="{FF2B5EF4-FFF2-40B4-BE49-F238E27FC236}">
                      <a16:creationId xmlns:a16="http://schemas.microsoft.com/office/drawing/2014/main" id="{600AB022-0D38-F6E0-D362-B501754ABA58}"/>
                    </a:ext>
                  </a:extLst>
                </p:cNvPr>
                <p:cNvSpPr/>
                <p:nvPr/>
              </p:nvSpPr>
              <p:spPr>
                <a:xfrm rot="5400000">
                  <a:off x="2197557" y="4479763"/>
                  <a:ext cx="386031" cy="54937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8" name="角丸四角形 287">
                  <a:extLst>
                    <a:ext uri="{FF2B5EF4-FFF2-40B4-BE49-F238E27FC236}">
                      <a16:creationId xmlns:a16="http://schemas.microsoft.com/office/drawing/2014/main" id="{ADE62DD6-E91A-4B8F-BD8A-9D57503B6A83}"/>
                    </a:ext>
                  </a:extLst>
                </p:cNvPr>
                <p:cNvSpPr/>
                <p:nvPr/>
              </p:nvSpPr>
              <p:spPr>
                <a:xfrm rot="5400000">
                  <a:off x="2089600" y="1625957"/>
                  <a:ext cx="490186" cy="108791"/>
                </a:xfrm>
                <a:prstGeom prst="roundRect">
                  <a:avLst/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9" name="角丸四角形 288">
                  <a:extLst>
                    <a:ext uri="{FF2B5EF4-FFF2-40B4-BE49-F238E27FC236}">
                      <a16:creationId xmlns:a16="http://schemas.microsoft.com/office/drawing/2014/main" id="{9A5677E5-542C-647F-E12C-CE0AE7DDE816}"/>
                    </a:ext>
                  </a:extLst>
                </p:cNvPr>
                <p:cNvSpPr/>
                <p:nvPr/>
              </p:nvSpPr>
              <p:spPr>
                <a:xfrm rot="5400000">
                  <a:off x="2202683" y="2022682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0" name="角丸四角形 289">
                  <a:extLst>
                    <a:ext uri="{FF2B5EF4-FFF2-40B4-BE49-F238E27FC236}">
                      <a16:creationId xmlns:a16="http://schemas.microsoft.com/office/drawing/2014/main" id="{748992F9-EA71-9130-68E9-93CBFC7D7184}"/>
                    </a:ext>
                  </a:extLst>
                </p:cNvPr>
                <p:cNvSpPr/>
                <p:nvPr/>
              </p:nvSpPr>
              <p:spPr>
                <a:xfrm rot="5580000">
                  <a:off x="2196001" y="2322211"/>
                  <a:ext cx="269225" cy="126473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1" name="角丸四角形 290">
                  <a:extLst>
                    <a:ext uri="{FF2B5EF4-FFF2-40B4-BE49-F238E27FC236}">
                      <a16:creationId xmlns:a16="http://schemas.microsoft.com/office/drawing/2014/main" id="{B38FE807-074B-09DA-CA18-575A3AFD3148}"/>
                    </a:ext>
                  </a:extLst>
                </p:cNvPr>
                <p:cNvSpPr/>
                <p:nvPr/>
              </p:nvSpPr>
              <p:spPr>
                <a:xfrm rot="5400000">
                  <a:off x="2171148" y="2607014"/>
                  <a:ext cx="276666" cy="154411"/>
                </a:xfrm>
                <a:prstGeom prst="roundRect">
                  <a:avLst>
                    <a:gd name="adj" fmla="val 34766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2" name="角丸四角形 291">
                  <a:extLst>
                    <a:ext uri="{FF2B5EF4-FFF2-40B4-BE49-F238E27FC236}">
                      <a16:creationId xmlns:a16="http://schemas.microsoft.com/office/drawing/2014/main" id="{E612CEF8-AB62-91E1-2BD9-7222B9FE886E}"/>
                    </a:ext>
                  </a:extLst>
                </p:cNvPr>
                <p:cNvSpPr/>
                <p:nvPr/>
              </p:nvSpPr>
              <p:spPr>
                <a:xfrm rot="5400000">
                  <a:off x="2166009" y="2932417"/>
                  <a:ext cx="286320" cy="121688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3" name="角丸四角形 292">
                  <a:extLst>
                    <a:ext uri="{FF2B5EF4-FFF2-40B4-BE49-F238E27FC236}">
                      <a16:creationId xmlns:a16="http://schemas.microsoft.com/office/drawing/2014/main" id="{CBA83768-FFAD-3D6B-A50E-93AA53119602}"/>
                    </a:ext>
                  </a:extLst>
                </p:cNvPr>
                <p:cNvSpPr/>
                <p:nvPr/>
              </p:nvSpPr>
              <p:spPr>
                <a:xfrm rot="5400000">
                  <a:off x="2098621" y="3336297"/>
                  <a:ext cx="443890" cy="99486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4" name="角丸四角形 293">
                  <a:extLst>
                    <a:ext uri="{FF2B5EF4-FFF2-40B4-BE49-F238E27FC236}">
                      <a16:creationId xmlns:a16="http://schemas.microsoft.com/office/drawing/2014/main" id="{0779B5A9-BA9D-9342-13F2-A10B02E561B8}"/>
                    </a:ext>
                  </a:extLst>
                </p:cNvPr>
                <p:cNvSpPr/>
                <p:nvPr/>
              </p:nvSpPr>
              <p:spPr>
                <a:xfrm rot="5400000">
                  <a:off x="2193708" y="3724333"/>
                  <a:ext cx="253420" cy="76300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5" name="角丸四角形 294">
                  <a:extLst>
                    <a:ext uri="{FF2B5EF4-FFF2-40B4-BE49-F238E27FC236}">
                      <a16:creationId xmlns:a16="http://schemas.microsoft.com/office/drawing/2014/main" id="{2D332DDE-F760-004D-203A-391E1D06E629}"/>
                    </a:ext>
                  </a:extLst>
                </p:cNvPr>
                <p:cNvSpPr/>
                <p:nvPr/>
              </p:nvSpPr>
              <p:spPr>
                <a:xfrm rot="5400000">
                  <a:off x="2232336" y="3962238"/>
                  <a:ext cx="157495" cy="5493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6" name="角丸四角形 295">
                  <a:extLst>
                    <a:ext uri="{FF2B5EF4-FFF2-40B4-BE49-F238E27FC236}">
                      <a16:creationId xmlns:a16="http://schemas.microsoft.com/office/drawing/2014/main" id="{134D3305-6D17-3D7D-D21D-D61202A58ED9}"/>
                    </a:ext>
                  </a:extLst>
                </p:cNvPr>
                <p:cNvSpPr/>
                <p:nvPr/>
              </p:nvSpPr>
              <p:spPr>
                <a:xfrm rot="5400000">
                  <a:off x="2167461" y="4202790"/>
                  <a:ext cx="287892" cy="63799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7" name="角丸四角形 296">
                  <a:extLst>
                    <a:ext uri="{FF2B5EF4-FFF2-40B4-BE49-F238E27FC236}">
                      <a16:creationId xmlns:a16="http://schemas.microsoft.com/office/drawing/2014/main" id="{C21287BE-8DAB-6EFE-FAC1-C75C51730328}"/>
                    </a:ext>
                  </a:extLst>
                </p:cNvPr>
                <p:cNvSpPr/>
                <p:nvPr/>
              </p:nvSpPr>
              <p:spPr>
                <a:xfrm rot="5400000">
                  <a:off x="2149003" y="4530847"/>
                  <a:ext cx="312064" cy="54937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8" name="角丸四角形 297">
                  <a:extLst>
                    <a:ext uri="{FF2B5EF4-FFF2-40B4-BE49-F238E27FC236}">
                      <a16:creationId xmlns:a16="http://schemas.microsoft.com/office/drawing/2014/main" id="{A6C740B8-9CDE-815F-55A5-785821348107}"/>
                    </a:ext>
                  </a:extLst>
                </p:cNvPr>
                <p:cNvSpPr/>
                <p:nvPr/>
              </p:nvSpPr>
              <p:spPr>
                <a:xfrm rot="5400000">
                  <a:off x="2262547" y="4756867"/>
                  <a:ext cx="224855" cy="154895"/>
                </a:xfrm>
                <a:prstGeom prst="roundRect">
                  <a:avLst>
                    <a:gd name="adj" fmla="val 10058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9" name="角丸四角形 298">
                  <a:extLst>
                    <a:ext uri="{FF2B5EF4-FFF2-40B4-BE49-F238E27FC236}">
                      <a16:creationId xmlns:a16="http://schemas.microsoft.com/office/drawing/2014/main" id="{4D170A27-1ABD-171A-65EB-A825D845473E}"/>
                    </a:ext>
                  </a:extLst>
                </p:cNvPr>
                <p:cNvSpPr/>
                <p:nvPr/>
              </p:nvSpPr>
              <p:spPr>
                <a:xfrm rot="5400000">
                  <a:off x="1946175" y="1460509"/>
                  <a:ext cx="395670" cy="228696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0" name="角丸四角形 299">
                  <a:extLst>
                    <a:ext uri="{FF2B5EF4-FFF2-40B4-BE49-F238E27FC236}">
                      <a16:creationId xmlns:a16="http://schemas.microsoft.com/office/drawing/2014/main" id="{DFD37FB0-F593-B9D5-6D65-1DF1A31E1BED}"/>
                    </a:ext>
                  </a:extLst>
                </p:cNvPr>
                <p:cNvSpPr/>
                <p:nvPr/>
              </p:nvSpPr>
              <p:spPr>
                <a:xfrm rot="5400000">
                  <a:off x="1977251" y="1832216"/>
                  <a:ext cx="321902" cy="232614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1" name="角丸四角形 300">
                  <a:extLst>
                    <a:ext uri="{FF2B5EF4-FFF2-40B4-BE49-F238E27FC236}">
                      <a16:creationId xmlns:a16="http://schemas.microsoft.com/office/drawing/2014/main" id="{625076BF-8FF6-00EA-2CD9-EA5242C568D4}"/>
                    </a:ext>
                  </a:extLst>
                </p:cNvPr>
                <p:cNvSpPr/>
                <p:nvPr/>
              </p:nvSpPr>
              <p:spPr>
                <a:xfrm rot="5400000">
                  <a:off x="2054485" y="2094440"/>
                  <a:ext cx="182931" cy="23265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3" name="角丸四角形 302">
                  <a:extLst>
                    <a:ext uri="{FF2B5EF4-FFF2-40B4-BE49-F238E27FC236}">
                      <a16:creationId xmlns:a16="http://schemas.microsoft.com/office/drawing/2014/main" id="{0EBDF6C6-445B-468E-B3C1-C29798D67211}"/>
                    </a:ext>
                  </a:extLst>
                </p:cNvPr>
                <p:cNvSpPr/>
                <p:nvPr/>
              </p:nvSpPr>
              <p:spPr>
                <a:xfrm rot="5400000">
                  <a:off x="2061200" y="2250403"/>
                  <a:ext cx="128249" cy="235080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4" name="角丸四角形 303">
                  <a:extLst>
                    <a:ext uri="{FF2B5EF4-FFF2-40B4-BE49-F238E27FC236}">
                      <a16:creationId xmlns:a16="http://schemas.microsoft.com/office/drawing/2014/main" id="{E649BE9A-76BA-15C0-97DB-3628DD42E84D}"/>
                    </a:ext>
                  </a:extLst>
                </p:cNvPr>
                <p:cNvSpPr/>
                <p:nvPr/>
              </p:nvSpPr>
              <p:spPr>
                <a:xfrm rot="5400000">
                  <a:off x="2037404" y="2415909"/>
                  <a:ext cx="153989" cy="225871"/>
                </a:xfrm>
                <a:prstGeom prst="roundRect">
                  <a:avLst>
                    <a:gd name="adj" fmla="val 4552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5" name="角丸四角形 304">
                  <a:extLst>
                    <a:ext uri="{FF2B5EF4-FFF2-40B4-BE49-F238E27FC236}">
                      <a16:creationId xmlns:a16="http://schemas.microsoft.com/office/drawing/2014/main" id="{ED79AE4C-E573-7642-7080-FC7D0930CB1E}"/>
                    </a:ext>
                  </a:extLst>
                </p:cNvPr>
                <p:cNvSpPr/>
                <p:nvPr/>
              </p:nvSpPr>
              <p:spPr>
                <a:xfrm rot="5400000">
                  <a:off x="2037677" y="2598906"/>
                  <a:ext cx="17358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6" name="角丸四角形 305">
                  <a:extLst>
                    <a:ext uri="{FF2B5EF4-FFF2-40B4-BE49-F238E27FC236}">
                      <a16:creationId xmlns:a16="http://schemas.microsoft.com/office/drawing/2014/main" id="{A7D60E53-D652-25C4-D4FB-2CD047754E79}"/>
                    </a:ext>
                  </a:extLst>
                </p:cNvPr>
                <p:cNvSpPr/>
                <p:nvPr/>
              </p:nvSpPr>
              <p:spPr>
                <a:xfrm rot="5400000">
                  <a:off x="2003170" y="2813017"/>
                  <a:ext cx="217016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7" name="角丸四角形 306">
                  <a:extLst>
                    <a:ext uri="{FF2B5EF4-FFF2-40B4-BE49-F238E27FC236}">
                      <a16:creationId xmlns:a16="http://schemas.microsoft.com/office/drawing/2014/main" id="{A3FC73F0-A24D-F0A1-1CBD-E7F8614483FB}"/>
                    </a:ext>
                  </a:extLst>
                </p:cNvPr>
                <p:cNvSpPr/>
                <p:nvPr/>
              </p:nvSpPr>
              <p:spPr>
                <a:xfrm rot="5400000">
                  <a:off x="2090636" y="2981261"/>
                  <a:ext cx="64033" cy="219810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8" name="角丸四角形 307">
                  <a:extLst>
                    <a:ext uri="{FF2B5EF4-FFF2-40B4-BE49-F238E27FC236}">
                      <a16:creationId xmlns:a16="http://schemas.microsoft.com/office/drawing/2014/main" id="{ABB25AD9-3AB7-5168-ADED-4D1AB9239A52}"/>
                    </a:ext>
                  </a:extLst>
                </p:cNvPr>
                <p:cNvSpPr/>
                <p:nvPr/>
              </p:nvSpPr>
              <p:spPr>
                <a:xfrm rot="5400000">
                  <a:off x="2076891" y="3080693"/>
                  <a:ext cx="106469" cy="223789"/>
                </a:xfrm>
                <a:prstGeom prst="roundRect">
                  <a:avLst>
                    <a:gd name="adj" fmla="val 26947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9" name="角丸四角形 308">
                  <a:extLst>
                    <a:ext uri="{FF2B5EF4-FFF2-40B4-BE49-F238E27FC236}">
                      <a16:creationId xmlns:a16="http://schemas.microsoft.com/office/drawing/2014/main" id="{15551AC3-EEAC-182F-B924-71CCFBD055C8}"/>
                    </a:ext>
                  </a:extLst>
                </p:cNvPr>
                <p:cNvSpPr/>
                <p:nvPr/>
              </p:nvSpPr>
              <p:spPr>
                <a:xfrm rot="5400000">
                  <a:off x="2059154" y="3204878"/>
                  <a:ext cx="127253" cy="255698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0" name="角丸四角形 309">
                  <a:extLst>
                    <a:ext uri="{FF2B5EF4-FFF2-40B4-BE49-F238E27FC236}">
                      <a16:creationId xmlns:a16="http://schemas.microsoft.com/office/drawing/2014/main" id="{487718E6-F688-525B-F418-93B2E082B45E}"/>
                    </a:ext>
                  </a:extLst>
                </p:cNvPr>
                <p:cNvSpPr/>
                <p:nvPr/>
              </p:nvSpPr>
              <p:spPr>
                <a:xfrm rot="5400000">
                  <a:off x="2087832" y="3458687"/>
                  <a:ext cx="115233" cy="183362"/>
                </a:xfrm>
                <a:prstGeom prst="roundRect">
                  <a:avLst>
                    <a:gd name="adj" fmla="val 160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1" name="角丸四角形 310">
                  <a:extLst>
                    <a:ext uri="{FF2B5EF4-FFF2-40B4-BE49-F238E27FC236}">
                      <a16:creationId xmlns:a16="http://schemas.microsoft.com/office/drawing/2014/main" id="{98F09192-93D8-9FFF-BAF4-26CD520BF79C}"/>
                    </a:ext>
                  </a:extLst>
                </p:cNvPr>
                <p:cNvSpPr/>
                <p:nvPr/>
              </p:nvSpPr>
              <p:spPr>
                <a:xfrm rot="5400000">
                  <a:off x="2107504" y="3568984"/>
                  <a:ext cx="100456" cy="20132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2" name="角丸四角形 311">
                  <a:extLst>
                    <a:ext uri="{FF2B5EF4-FFF2-40B4-BE49-F238E27FC236}">
                      <a16:creationId xmlns:a16="http://schemas.microsoft.com/office/drawing/2014/main" id="{3E2563FC-4651-1A13-5501-492CB11A9154}"/>
                    </a:ext>
                  </a:extLst>
                </p:cNvPr>
                <p:cNvSpPr/>
                <p:nvPr/>
              </p:nvSpPr>
              <p:spPr>
                <a:xfrm rot="5614495">
                  <a:off x="2085021" y="3690400"/>
                  <a:ext cx="128514" cy="22214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3" name="角丸四角形 312">
                  <a:extLst>
                    <a:ext uri="{FF2B5EF4-FFF2-40B4-BE49-F238E27FC236}">
                      <a16:creationId xmlns:a16="http://schemas.microsoft.com/office/drawing/2014/main" id="{A4C6828A-F18F-7118-4A4C-5C161A7CAAD2}"/>
                    </a:ext>
                  </a:extLst>
                </p:cNvPr>
                <p:cNvSpPr/>
                <p:nvPr/>
              </p:nvSpPr>
              <p:spPr>
                <a:xfrm rot="5614495">
                  <a:off x="2039779" y="3874085"/>
                  <a:ext cx="208011" cy="228770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4" name="角丸四角形 313">
                  <a:extLst>
                    <a:ext uri="{FF2B5EF4-FFF2-40B4-BE49-F238E27FC236}">
                      <a16:creationId xmlns:a16="http://schemas.microsoft.com/office/drawing/2014/main" id="{472F90F9-BF98-1593-71FE-154AB1193036}"/>
                    </a:ext>
                  </a:extLst>
                </p:cNvPr>
                <p:cNvSpPr/>
                <p:nvPr/>
              </p:nvSpPr>
              <p:spPr>
                <a:xfrm rot="5400000">
                  <a:off x="2089213" y="4051191"/>
                  <a:ext cx="107987" cy="222611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5" name="角丸四角形 314">
                  <a:extLst>
                    <a:ext uri="{FF2B5EF4-FFF2-40B4-BE49-F238E27FC236}">
                      <a16:creationId xmlns:a16="http://schemas.microsoft.com/office/drawing/2014/main" id="{DF4A7153-8B1F-780E-8A49-4D5C22E12359}"/>
                    </a:ext>
                  </a:extLst>
                </p:cNvPr>
                <p:cNvSpPr/>
                <p:nvPr/>
              </p:nvSpPr>
              <p:spPr>
                <a:xfrm rot="5400000">
                  <a:off x="2103097" y="4169266"/>
                  <a:ext cx="92254" cy="21833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6" name="角丸四角形 315">
                  <a:extLst>
                    <a:ext uri="{FF2B5EF4-FFF2-40B4-BE49-F238E27FC236}">
                      <a16:creationId xmlns:a16="http://schemas.microsoft.com/office/drawing/2014/main" id="{D885BC8E-40CF-8C25-1AE0-42610620851F}"/>
                    </a:ext>
                  </a:extLst>
                </p:cNvPr>
                <p:cNvSpPr/>
                <p:nvPr/>
              </p:nvSpPr>
              <p:spPr>
                <a:xfrm rot="5400000">
                  <a:off x="2110215" y="4282407"/>
                  <a:ext cx="84349" cy="18455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7" name="角丸四角形 316">
                  <a:extLst>
                    <a:ext uri="{FF2B5EF4-FFF2-40B4-BE49-F238E27FC236}">
                      <a16:creationId xmlns:a16="http://schemas.microsoft.com/office/drawing/2014/main" id="{47F7C6E6-F682-5214-F887-5BD4C014F183}"/>
                    </a:ext>
                  </a:extLst>
                </p:cNvPr>
                <p:cNvSpPr/>
                <p:nvPr/>
              </p:nvSpPr>
              <p:spPr>
                <a:xfrm rot="5400000">
                  <a:off x="2118951" y="4371380"/>
                  <a:ext cx="69294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8" name="角丸四角形 317">
                  <a:extLst>
                    <a:ext uri="{FF2B5EF4-FFF2-40B4-BE49-F238E27FC236}">
                      <a16:creationId xmlns:a16="http://schemas.microsoft.com/office/drawing/2014/main" id="{3EB3E3CD-6439-3322-5735-8091CF6A7B1A}"/>
                    </a:ext>
                  </a:extLst>
                </p:cNvPr>
                <p:cNvSpPr/>
                <p:nvPr/>
              </p:nvSpPr>
              <p:spPr>
                <a:xfrm rot="5400000">
                  <a:off x="2100349" y="4484356"/>
                  <a:ext cx="115557" cy="208969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9" name="角丸四角形 318">
                  <a:extLst>
                    <a:ext uri="{FF2B5EF4-FFF2-40B4-BE49-F238E27FC236}">
                      <a16:creationId xmlns:a16="http://schemas.microsoft.com/office/drawing/2014/main" id="{3E5B4B02-A94A-E8EF-5B63-13E969EAFB07}"/>
                    </a:ext>
                  </a:extLst>
                </p:cNvPr>
                <p:cNvSpPr/>
                <p:nvPr/>
              </p:nvSpPr>
              <p:spPr>
                <a:xfrm rot="5400000">
                  <a:off x="2117655" y="4602022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0" name="角丸四角形 319">
                  <a:extLst>
                    <a:ext uri="{FF2B5EF4-FFF2-40B4-BE49-F238E27FC236}">
                      <a16:creationId xmlns:a16="http://schemas.microsoft.com/office/drawing/2014/main" id="{84D91527-9BFD-51A8-11F5-148384BE8557}"/>
                    </a:ext>
                  </a:extLst>
                </p:cNvPr>
                <p:cNvSpPr/>
                <p:nvPr/>
              </p:nvSpPr>
              <p:spPr>
                <a:xfrm rot="5400000">
                  <a:off x="2137715" y="4702767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1" name="角丸四角形 320">
                  <a:extLst>
                    <a:ext uri="{FF2B5EF4-FFF2-40B4-BE49-F238E27FC236}">
                      <a16:creationId xmlns:a16="http://schemas.microsoft.com/office/drawing/2014/main" id="{0CE4B085-2C6E-B984-6862-7C6B93A59FD4}"/>
                    </a:ext>
                  </a:extLst>
                </p:cNvPr>
                <p:cNvSpPr/>
                <p:nvPr/>
              </p:nvSpPr>
              <p:spPr>
                <a:xfrm rot="5400000">
                  <a:off x="2138362" y="4800105"/>
                  <a:ext cx="82424" cy="201392"/>
                </a:xfrm>
                <a:prstGeom prst="roundRect">
                  <a:avLst>
                    <a:gd name="adj" fmla="val 29591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3" name="角丸四角形 322">
                  <a:extLst>
                    <a:ext uri="{FF2B5EF4-FFF2-40B4-BE49-F238E27FC236}">
                      <a16:creationId xmlns:a16="http://schemas.microsoft.com/office/drawing/2014/main" id="{F0DFAA74-3BCC-0390-0AF8-0EDAF43A462F}"/>
                    </a:ext>
                  </a:extLst>
                </p:cNvPr>
                <p:cNvSpPr/>
                <p:nvPr/>
              </p:nvSpPr>
              <p:spPr>
                <a:xfrm rot="5400000">
                  <a:off x="2102900" y="3346164"/>
                  <a:ext cx="78041" cy="197424"/>
                </a:xfrm>
                <a:prstGeom prst="roundRect">
                  <a:avLst>
                    <a:gd name="adj" fmla="val 43843"/>
                  </a:avLst>
                </a:prstGeom>
                <a:solidFill>
                  <a:schemeClr val="tx1"/>
                </a:solidFill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角丸四角形 239">
                  <a:extLst>
                    <a:ext uri="{FF2B5EF4-FFF2-40B4-BE49-F238E27FC236}">
                      <a16:creationId xmlns:a16="http://schemas.microsoft.com/office/drawing/2014/main" id="{7CC1478A-9452-5268-8BE8-9FD9C04EFE1E}"/>
                    </a:ext>
                  </a:extLst>
                </p:cNvPr>
                <p:cNvSpPr/>
                <p:nvPr/>
              </p:nvSpPr>
              <p:spPr>
                <a:xfrm rot="5400000">
                  <a:off x="3901368" y="3616052"/>
                  <a:ext cx="175749" cy="37053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9" name="角丸四角形 328">
                  <a:extLst>
                    <a:ext uri="{FF2B5EF4-FFF2-40B4-BE49-F238E27FC236}">
                      <a16:creationId xmlns:a16="http://schemas.microsoft.com/office/drawing/2014/main" id="{5E220B83-7BE8-6DB0-32A8-6F380E4BB491}"/>
                    </a:ext>
                  </a:extLst>
                </p:cNvPr>
                <p:cNvSpPr/>
                <p:nvPr/>
              </p:nvSpPr>
              <p:spPr>
                <a:xfrm rot="5400000">
                  <a:off x="4014165" y="2145587"/>
                  <a:ext cx="249417" cy="35274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0" name="角丸四角形 329">
                  <a:extLst>
                    <a:ext uri="{FF2B5EF4-FFF2-40B4-BE49-F238E27FC236}">
                      <a16:creationId xmlns:a16="http://schemas.microsoft.com/office/drawing/2014/main" id="{0E386683-B114-6319-6FE2-0E51E6F69C85}"/>
                    </a:ext>
                  </a:extLst>
                </p:cNvPr>
                <p:cNvSpPr/>
                <p:nvPr/>
              </p:nvSpPr>
              <p:spPr>
                <a:xfrm rot="5400000">
                  <a:off x="3993771" y="1798529"/>
                  <a:ext cx="343548" cy="399235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1" name="角丸四角形 330">
                  <a:extLst>
                    <a:ext uri="{FF2B5EF4-FFF2-40B4-BE49-F238E27FC236}">
                      <a16:creationId xmlns:a16="http://schemas.microsoft.com/office/drawing/2014/main" id="{9A94BF90-0B34-2B15-FB4C-39AB7C66A2AB}"/>
                    </a:ext>
                  </a:extLst>
                </p:cNvPr>
                <p:cNvSpPr/>
                <p:nvPr/>
              </p:nvSpPr>
              <p:spPr>
                <a:xfrm rot="5400000">
                  <a:off x="3990259" y="1378399"/>
                  <a:ext cx="404255" cy="452922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6" name="角丸四角形 235">
                  <a:extLst>
                    <a:ext uri="{FF2B5EF4-FFF2-40B4-BE49-F238E27FC236}">
                      <a16:creationId xmlns:a16="http://schemas.microsoft.com/office/drawing/2014/main" id="{F90F6076-D743-6E41-52B9-9F1C66A6C237}"/>
                    </a:ext>
                  </a:extLst>
                </p:cNvPr>
                <p:cNvSpPr/>
                <p:nvPr/>
              </p:nvSpPr>
              <p:spPr>
                <a:xfrm rot="5400000">
                  <a:off x="3975808" y="2362622"/>
                  <a:ext cx="234818" cy="460149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/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050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グループ化 195">
            <a:extLst>
              <a:ext uri="{FF2B5EF4-FFF2-40B4-BE49-F238E27FC236}">
                <a16:creationId xmlns:a16="http://schemas.microsoft.com/office/drawing/2014/main" id="{CEC99E74-29B7-6E24-68B5-C3FFF18DD717}"/>
              </a:ext>
            </a:extLst>
          </p:cNvPr>
          <p:cNvGrpSpPr/>
          <p:nvPr/>
        </p:nvGrpSpPr>
        <p:grpSpPr>
          <a:xfrm>
            <a:off x="6325493" y="1977692"/>
            <a:ext cx="5751331" cy="2749911"/>
            <a:chOff x="3148538" y="4135634"/>
            <a:chExt cx="5751331" cy="2749911"/>
          </a:xfrm>
        </p:grpSpPr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D1C9ABC2-BFD3-572D-1D45-E77755011B9B}"/>
                </a:ext>
              </a:extLst>
            </p:cNvPr>
            <p:cNvGrpSpPr/>
            <p:nvPr/>
          </p:nvGrpSpPr>
          <p:grpSpPr>
            <a:xfrm>
              <a:off x="6466353" y="4135634"/>
              <a:ext cx="2236491" cy="2236491"/>
              <a:chOff x="941929" y="312234"/>
              <a:chExt cx="5871466" cy="5871466"/>
            </a:xfrm>
          </p:grpSpPr>
          <p:pic>
            <p:nvPicPr>
              <p:cNvPr id="147" name="図 146" descr="町の中の道路を走る車&#10;&#10;自動的に生成された説明">
                <a:extLst>
                  <a:ext uri="{FF2B5EF4-FFF2-40B4-BE49-F238E27FC236}">
                    <a16:creationId xmlns:a16="http://schemas.microsoft.com/office/drawing/2014/main" id="{B584C79F-78E2-D898-8B40-3D8ABA06A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5000"/>
              </a:blip>
              <a:srcRect l="14128" r="29622"/>
              <a:stretch/>
            </p:blipFill>
            <p:spPr>
              <a:xfrm>
                <a:off x="941929" y="312234"/>
                <a:ext cx="5871466" cy="5871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14:cNvPr>
                  <p14:cNvContentPartPr/>
                  <p14:nvPr/>
                </p14:nvContentPartPr>
                <p14:xfrm>
                  <a:off x="1897640" y="3086725"/>
                  <a:ext cx="183240" cy="230040"/>
                </p14:xfrm>
              </p:contentPart>
            </mc:Choice>
            <mc:Fallback xmlns="">
              <p:pic>
                <p:nvPicPr>
                  <p:cNvPr id="148" name="インク 147">
                    <a:extLst>
                      <a:ext uri="{FF2B5EF4-FFF2-40B4-BE49-F238E27FC236}">
                        <a16:creationId xmlns:a16="http://schemas.microsoft.com/office/drawing/2014/main" id="{A10BCF62-EFEC-AE89-32EA-F64807AE156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671" y="2992446"/>
                    <a:ext cx="370239" cy="417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14:cNvPr>
                  <p14:cNvContentPartPr/>
                  <p14:nvPr/>
                </p14:nvContentPartPr>
                <p14:xfrm>
                  <a:off x="1905920" y="3140365"/>
                  <a:ext cx="33840" cy="12600"/>
                </p14:xfrm>
              </p:contentPart>
            </mc:Choice>
            <mc:Fallback xmlns="">
              <p:pic>
                <p:nvPicPr>
                  <p:cNvPr id="149" name="インク 148">
                    <a:extLst>
                      <a:ext uri="{FF2B5EF4-FFF2-40B4-BE49-F238E27FC236}">
                        <a16:creationId xmlns:a16="http://schemas.microsoft.com/office/drawing/2014/main" id="{AE4B6771-118D-B4A9-D0BF-4B9762DECC4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11920" y="3050365"/>
                    <a:ext cx="220900" cy="19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14:cNvPr>
                  <p14:cNvContentPartPr/>
                  <p14:nvPr/>
                </p14:nvContentPartPr>
                <p14:xfrm>
                  <a:off x="1871000" y="3335125"/>
                  <a:ext cx="44280" cy="66960"/>
                </p14:xfrm>
              </p:contentPart>
            </mc:Choice>
            <mc:Fallback xmlns="">
              <p:pic>
                <p:nvPicPr>
                  <p:cNvPr id="150" name="インク 149">
                    <a:extLst>
                      <a:ext uri="{FF2B5EF4-FFF2-40B4-BE49-F238E27FC236}">
                        <a16:creationId xmlns:a16="http://schemas.microsoft.com/office/drawing/2014/main" id="{D7E52D0B-C332-A95D-FA78-10BDB9B2A3F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55317" y="3319092"/>
                    <a:ext cx="75645" cy="99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14:cNvPr>
                  <p14:cNvContentPartPr/>
                  <p14:nvPr/>
                </p14:nvContentPartPr>
                <p14:xfrm>
                  <a:off x="2045600" y="3322525"/>
                  <a:ext cx="79920" cy="80640"/>
                </p14:xfrm>
              </p:contentPart>
            </mc:Choice>
            <mc:Fallback xmlns="">
              <p:pic>
                <p:nvPicPr>
                  <p:cNvPr id="151" name="インク 150">
                    <a:extLst>
                      <a:ext uri="{FF2B5EF4-FFF2-40B4-BE49-F238E27FC236}">
                        <a16:creationId xmlns:a16="http://schemas.microsoft.com/office/drawing/2014/main" id="{8CD85970-BBD1-86DF-7F6F-41C53273C07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29616" y="3306585"/>
                    <a:ext cx="111888" cy="112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14:cNvPr>
                  <p14:cNvContentPartPr/>
                  <p14:nvPr/>
                </p14:nvContentPartPr>
                <p14:xfrm>
                  <a:off x="2112200" y="3226405"/>
                  <a:ext cx="30240" cy="30960"/>
                </p14:xfrm>
              </p:contentPart>
            </mc:Choice>
            <mc:Fallback xmlns="">
              <p:pic>
                <p:nvPicPr>
                  <p:cNvPr id="152" name="インク 151">
                    <a:extLst>
                      <a:ext uri="{FF2B5EF4-FFF2-40B4-BE49-F238E27FC236}">
                        <a16:creationId xmlns:a16="http://schemas.microsoft.com/office/drawing/2014/main" id="{627D155C-8E75-1A62-CF77-56BBD982301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96622" y="3210456"/>
                    <a:ext cx="61396" cy="628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14:cNvPr>
                  <p14:cNvContentPartPr/>
                  <p14:nvPr/>
                </p14:nvContentPartPr>
                <p14:xfrm>
                  <a:off x="1858760" y="3102565"/>
                  <a:ext cx="20520" cy="23760"/>
                </p14:xfrm>
              </p:contentPart>
            </mc:Choice>
            <mc:Fallback xmlns="">
              <p:pic>
                <p:nvPicPr>
                  <p:cNvPr id="153" name="インク 152">
                    <a:extLst>
                      <a:ext uri="{FF2B5EF4-FFF2-40B4-BE49-F238E27FC236}">
                        <a16:creationId xmlns:a16="http://schemas.microsoft.com/office/drawing/2014/main" id="{8239762D-732A-449D-B01E-B8708D82CE1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843593" y="3087030"/>
                    <a:ext cx="50854" cy="54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14:cNvPr>
                  <p14:cNvContentPartPr/>
                  <p14:nvPr/>
                </p14:nvContentPartPr>
                <p14:xfrm>
                  <a:off x="2100615" y="3372225"/>
                  <a:ext cx="10080" cy="1800"/>
                </p14:xfrm>
              </p:contentPart>
            </mc:Choice>
            <mc:Fallback xmlns="">
              <p:pic>
                <p:nvPicPr>
                  <p:cNvPr id="154" name="インク 153">
                    <a:extLst>
                      <a:ext uri="{FF2B5EF4-FFF2-40B4-BE49-F238E27FC236}">
                        <a16:creationId xmlns:a16="http://schemas.microsoft.com/office/drawing/2014/main" id="{C5C5F202-5F72-450C-2BA3-D02B61FC47B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85037" y="3362025"/>
                    <a:ext cx="41236" cy="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14:cNvPr>
                  <p14:cNvContentPartPr/>
                  <p14:nvPr/>
                </p14:nvContentPartPr>
                <p14:xfrm>
                  <a:off x="1829175" y="3596145"/>
                  <a:ext cx="454320" cy="229680"/>
                </p14:xfrm>
              </p:contentPart>
            </mc:Choice>
            <mc:Fallback xmlns="">
              <p:pic>
                <p:nvPicPr>
                  <p:cNvPr id="155" name="インク 154">
                    <a:extLst>
                      <a:ext uri="{FF2B5EF4-FFF2-40B4-BE49-F238E27FC236}">
                        <a16:creationId xmlns:a16="http://schemas.microsoft.com/office/drawing/2014/main" id="{C1EAAA3B-5ABA-7001-5596-AE84EA8DF27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34722" y="3502014"/>
                    <a:ext cx="642282" cy="417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14:cNvPr>
                  <p14:cNvContentPartPr/>
                  <p14:nvPr/>
                </p14:nvContentPartPr>
                <p14:xfrm>
                  <a:off x="1806495" y="3547545"/>
                  <a:ext cx="453600" cy="142200"/>
                </p14:xfrm>
              </p:contentPart>
            </mc:Choice>
            <mc:Fallback xmlns="">
              <p:pic>
                <p:nvPicPr>
                  <p:cNvPr id="156" name="インク 155">
                    <a:extLst>
                      <a:ext uri="{FF2B5EF4-FFF2-40B4-BE49-F238E27FC236}">
                        <a16:creationId xmlns:a16="http://schemas.microsoft.com/office/drawing/2014/main" id="{E8B40EC4-ADB5-CC4D-7D8D-190CB28BAB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2919" y="3524002"/>
                    <a:ext cx="499809" cy="18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14:cNvPr>
                  <p14:cNvContentPartPr/>
                  <p14:nvPr/>
                </p14:nvContentPartPr>
                <p14:xfrm>
                  <a:off x="2295375" y="3616665"/>
                  <a:ext cx="42840" cy="28440"/>
                </p14:xfrm>
              </p:contentPart>
            </mc:Choice>
            <mc:Fallback xmlns="">
              <p:pic>
                <p:nvPicPr>
                  <p:cNvPr id="157" name="インク 156">
                    <a:extLst>
                      <a:ext uri="{FF2B5EF4-FFF2-40B4-BE49-F238E27FC236}">
                        <a16:creationId xmlns:a16="http://schemas.microsoft.com/office/drawing/2014/main" id="{87AD383B-E205-23D7-4786-83AEA9C5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72092" y="3593730"/>
                    <a:ext cx="88474" cy="73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14:cNvPr>
                  <p14:cNvContentPartPr/>
                  <p14:nvPr/>
                </p14:nvContentPartPr>
                <p14:xfrm>
                  <a:off x="2186655" y="3628185"/>
                  <a:ext cx="133200" cy="17640"/>
                </p14:xfrm>
              </p:contentPart>
            </mc:Choice>
            <mc:Fallback xmlns="">
              <p:pic>
                <p:nvPicPr>
                  <p:cNvPr id="158" name="インク 157">
                    <a:extLst>
                      <a:ext uri="{FF2B5EF4-FFF2-40B4-BE49-F238E27FC236}">
                        <a16:creationId xmlns:a16="http://schemas.microsoft.com/office/drawing/2014/main" id="{14EF641D-1DB2-30DD-353F-E7AB4D62AE0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63038" y="3604974"/>
                    <a:ext cx="179489" cy="63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14:cNvPr>
                  <p14:cNvContentPartPr/>
                  <p14:nvPr/>
                </p14:nvContentPartPr>
                <p14:xfrm>
                  <a:off x="1844655" y="3715665"/>
                  <a:ext cx="488160" cy="164160"/>
                </p14:xfrm>
              </p:contentPart>
            </mc:Choice>
            <mc:Fallback xmlns="">
              <p:pic>
                <p:nvPicPr>
                  <p:cNvPr id="159" name="インク 158">
                    <a:extLst>
                      <a:ext uri="{FF2B5EF4-FFF2-40B4-BE49-F238E27FC236}">
                        <a16:creationId xmlns:a16="http://schemas.microsoft.com/office/drawing/2014/main" id="{7FD7A007-1A10-B193-392B-E0945A8D16F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21050" y="3692079"/>
                    <a:ext cx="534427" cy="2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14:cNvPr>
                  <p14:cNvContentPartPr/>
                  <p14:nvPr/>
                </p14:nvContentPartPr>
                <p14:xfrm>
                  <a:off x="1785255" y="3721425"/>
                  <a:ext cx="78120" cy="234000"/>
                </p14:xfrm>
              </p:contentPart>
            </mc:Choice>
            <mc:Fallback xmlns="">
              <p:pic>
                <p:nvPicPr>
                  <p:cNvPr id="160" name="インク 159">
                    <a:extLst>
                      <a:ext uri="{FF2B5EF4-FFF2-40B4-BE49-F238E27FC236}">
                        <a16:creationId xmlns:a16="http://schemas.microsoft.com/office/drawing/2014/main" id="{CC314454-683B-E594-8C68-E00A0798CF5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61725" y="3697836"/>
                    <a:ext cx="124239" cy="280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14:cNvPr>
                  <p14:cNvContentPartPr/>
                  <p14:nvPr/>
                </p14:nvContentPartPr>
                <p14:xfrm>
                  <a:off x="2006435" y="3973880"/>
                  <a:ext cx="891360" cy="426240"/>
                </p14:xfrm>
              </p:contentPart>
            </mc:Choice>
            <mc:Fallback xmlns="">
              <p:pic>
                <p:nvPicPr>
                  <p:cNvPr id="161" name="インク 160">
                    <a:extLst>
                      <a:ext uri="{FF2B5EF4-FFF2-40B4-BE49-F238E27FC236}">
                        <a16:creationId xmlns:a16="http://schemas.microsoft.com/office/drawing/2014/main" id="{1C775FD4-37A1-90F6-BBF8-6A7C20534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41193" y="3808853"/>
                    <a:ext cx="1220899" cy="75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14:cNvPr>
                  <p14:cNvContentPartPr/>
                  <p14:nvPr/>
                </p14:nvContentPartPr>
                <p14:xfrm>
                  <a:off x="1913195" y="4089440"/>
                  <a:ext cx="882000" cy="803520"/>
                </p14:xfrm>
              </p:contentPart>
            </mc:Choice>
            <mc:Fallback xmlns="">
              <p:pic>
                <p:nvPicPr>
                  <p:cNvPr id="162" name="インク 161">
                    <a:extLst>
                      <a:ext uri="{FF2B5EF4-FFF2-40B4-BE49-F238E27FC236}">
                        <a16:creationId xmlns:a16="http://schemas.microsoft.com/office/drawing/2014/main" id="{6F641AC3-1207-92AF-66B1-C737F30F51A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47938" y="3924204"/>
                    <a:ext cx="1211570" cy="1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14:cNvPr>
                  <p14:cNvContentPartPr/>
                  <p14:nvPr/>
                </p14:nvContentPartPr>
                <p14:xfrm>
                  <a:off x="1904915" y="3953720"/>
                  <a:ext cx="78480" cy="100440"/>
                </p14:xfrm>
              </p:contentPart>
            </mc:Choice>
            <mc:Fallback xmlns="">
              <p:pic>
                <p:nvPicPr>
                  <p:cNvPr id="163" name="インク 162">
                    <a:extLst>
                      <a:ext uri="{FF2B5EF4-FFF2-40B4-BE49-F238E27FC236}">
                        <a16:creationId xmlns:a16="http://schemas.microsoft.com/office/drawing/2014/main" id="{062B9379-56A0-C40A-17FE-8351ADBDD0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8201" y="3906785"/>
                    <a:ext cx="170974" cy="193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14:cNvPr>
                  <p14:cNvContentPartPr/>
                  <p14:nvPr/>
                </p14:nvContentPartPr>
                <p14:xfrm>
                  <a:off x="1815995" y="4053440"/>
                  <a:ext cx="89280" cy="365400"/>
                </p14:xfrm>
              </p:contentPart>
            </mc:Choice>
            <mc:Fallback xmlns="">
              <p:pic>
                <p:nvPicPr>
                  <p:cNvPr id="164" name="インク 163">
                    <a:extLst>
                      <a:ext uri="{FF2B5EF4-FFF2-40B4-BE49-F238E27FC236}">
                        <a16:creationId xmlns:a16="http://schemas.microsoft.com/office/drawing/2014/main" id="{DE8E0C2F-C6D8-E41E-3827-2920995C89A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69006" y="4006231"/>
                    <a:ext cx="182319" cy="458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14:cNvPr>
                  <p14:cNvContentPartPr/>
                  <p14:nvPr/>
                </p14:nvContentPartPr>
                <p14:xfrm>
                  <a:off x="1824275" y="4217600"/>
                  <a:ext cx="22320" cy="117000"/>
                </p14:xfrm>
              </p:contentPart>
            </mc:Choice>
            <mc:Fallback xmlns="">
              <p:pic>
                <p:nvPicPr>
                  <p:cNvPr id="165" name="インク 164">
                    <a:extLst>
                      <a:ext uri="{FF2B5EF4-FFF2-40B4-BE49-F238E27FC236}">
                        <a16:creationId xmlns:a16="http://schemas.microsoft.com/office/drawing/2014/main" id="{1147BEA1-C3CF-E51D-3C36-CA3283936EF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777775" y="4170423"/>
                    <a:ext cx="114390" cy="210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14:cNvPr>
                  <p14:cNvContentPartPr/>
                  <p14:nvPr/>
                </p14:nvContentPartPr>
                <p14:xfrm>
                  <a:off x="1943075" y="3850760"/>
                  <a:ext cx="629640" cy="120960"/>
                </p14:xfrm>
              </p:contentPart>
            </mc:Choice>
            <mc:Fallback xmlns="">
              <p:pic>
                <p:nvPicPr>
                  <p:cNvPr id="166" name="インク 165">
                    <a:extLst>
                      <a:ext uri="{FF2B5EF4-FFF2-40B4-BE49-F238E27FC236}">
                        <a16:creationId xmlns:a16="http://schemas.microsoft.com/office/drawing/2014/main" id="{A8D92399-E955-9B8F-BE01-EEB52041996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95876" y="3803876"/>
                    <a:ext cx="723095" cy="213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14:cNvPr>
                  <p14:cNvContentPartPr/>
                  <p14:nvPr/>
                </p14:nvContentPartPr>
                <p14:xfrm>
                  <a:off x="2932355" y="4171880"/>
                  <a:ext cx="150120" cy="81720"/>
                </p14:xfrm>
              </p:contentPart>
            </mc:Choice>
            <mc:Fallback xmlns="">
              <p:pic>
                <p:nvPicPr>
                  <p:cNvPr id="167" name="インク 166">
                    <a:extLst>
                      <a:ext uri="{FF2B5EF4-FFF2-40B4-BE49-F238E27FC236}">
                        <a16:creationId xmlns:a16="http://schemas.microsoft.com/office/drawing/2014/main" id="{CE3585BD-2B23-3F7F-4949-7379836B64A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885147" y="4124914"/>
                    <a:ext cx="243591" cy="174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14:cNvPr>
                  <p14:cNvContentPartPr/>
                  <p14:nvPr/>
                </p14:nvContentPartPr>
                <p14:xfrm>
                  <a:off x="2955755" y="4877840"/>
                  <a:ext cx="84600" cy="226800"/>
                </p14:xfrm>
              </p:contentPart>
            </mc:Choice>
            <mc:Fallback xmlns="">
              <p:pic>
                <p:nvPicPr>
                  <p:cNvPr id="168" name="インク 167">
                    <a:extLst>
                      <a:ext uri="{FF2B5EF4-FFF2-40B4-BE49-F238E27FC236}">
                        <a16:creationId xmlns:a16="http://schemas.microsoft.com/office/drawing/2014/main" id="{33355134-39C6-5FD5-5620-AB829818F6A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908755" y="4830786"/>
                    <a:ext cx="177660" cy="319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14:cNvPr>
                  <p14:cNvContentPartPr/>
                  <p14:nvPr/>
                </p14:nvContentPartPr>
                <p14:xfrm>
                  <a:off x="1732475" y="4863440"/>
                  <a:ext cx="739800" cy="393120"/>
                </p14:xfrm>
              </p:contentPart>
            </mc:Choice>
            <mc:Fallback xmlns="">
              <p:pic>
                <p:nvPicPr>
                  <p:cNvPr id="169" name="インク 168">
                    <a:extLst>
                      <a:ext uri="{FF2B5EF4-FFF2-40B4-BE49-F238E27FC236}">
                        <a16:creationId xmlns:a16="http://schemas.microsoft.com/office/drawing/2014/main" id="{16A12DD5-C572-F92E-931D-36A442C528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685234" y="4816303"/>
                    <a:ext cx="833338" cy="4864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4884A403-AB71-C4DD-B2D9-F83BD5D1CECC}"/>
                  </a:ext>
                </a:extLst>
              </p:cNvPr>
              <p:cNvGrpSpPr/>
              <p:nvPr/>
            </p:nvGrpSpPr>
            <p:grpSpPr>
              <a:xfrm>
                <a:off x="1806995" y="3899720"/>
                <a:ext cx="1193760" cy="1220040"/>
                <a:chOff x="1806995" y="3899720"/>
                <a:chExt cx="1193760" cy="122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4995" y="4400840"/>
                    <a:ext cx="1096200" cy="618120"/>
                  </p14:xfrm>
                </p:contentPart>
              </mc:Choice>
              <mc:Fallback xmlns="">
                <p:pic>
                  <p:nvPicPr>
                    <p:cNvPr id="184" name="インク 183">
                      <a:extLst>
                        <a:ext uri="{FF2B5EF4-FFF2-40B4-BE49-F238E27FC236}">
                          <a16:creationId xmlns:a16="http://schemas.microsoft.com/office/drawing/2014/main" id="{21D59120-B716-3DC5-64F8-0528ADAF327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659762" y="4235441"/>
                      <a:ext cx="1425721" cy="947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6995" y="4415600"/>
                    <a:ext cx="87480" cy="615240"/>
                  </p14:xfrm>
                </p:contentPart>
              </mc:Choice>
              <mc:Fallback xmlns="">
                <p:pic>
                  <p:nvPicPr>
                    <p:cNvPr id="185" name="インク 184">
                      <a:extLst>
                        <a:ext uri="{FF2B5EF4-FFF2-40B4-BE49-F238E27FC236}">
                          <a16:creationId xmlns:a16="http://schemas.microsoft.com/office/drawing/2014/main" id="{4AA983F7-A0EC-DA1A-A804-4CA8049AFF2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642382" y="4250213"/>
                      <a:ext cx="415765" cy="945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8395" y="4093040"/>
                    <a:ext cx="94680" cy="357480"/>
                  </p14:xfrm>
                </p:contentPart>
              </mc:Choice>
              <mc:Fallback xmlns="">
                <p:pic>
                  <p:nvPicPr>
                    <p:cNvPr id="186" name="インク 185">
                      <a:extLst>
                        <a:ext uri="{FF2B5EF4-FFF2-40B4-BE49-F238E27FC236}">
                          <a16:creationId xmlns:a16="http://schemas.microsoft.com/office/drawing/2014/main" id="{06964ED3-A36C-ABEC-4957-4D426F1BC37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774345" y="3927977"/>
                      <a:ext cx="421842" cy="6866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0875" y="4880000"/>
                    <a:ext cx="844920" cy="86760"/>
                  </p14:xfrm>
                </p:contentPart>
              </mc:Choice>
              <mc:Fallback xmlns="">
                <p:pic>
                  <p:nvPicPr>
                    <p:cNvPr id="187" name="インク 186">
                      <a:extLst>
                        <a:ext uri="{FF2B5EF4-FFF2-40B4-BE49-F238E27FC236}">
                          <a16:creationId xmlns:a16="http://schemas.microsoft.com/office/drawing/2014/main" id="{F7F3389D-B0CF-C73E-3A96-03B852126BD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725667" y="4716742"/>
                      <a:ext cx="1174392" cy="41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0715" y="3899720"/>
                    <a:ext cx="336600" cy="253800"/>
                  </p14:xfrm>
                </p:contentPart>
              </mc:Choice>
              <mc:Fallback xmlns="">
                <p:pic>
                  <p:nvPicPr>
                    <p:cNvPr id="188" name="インク 187">
                      <a:extLst>
                        <a:ext uri="{FF2B5EF4-FFF2-40B4-BE49-F238E27FC236}">
                          <a16:creationId xmlns:a16="http://schemas.microsoft.com/office/drawing/2014/main" id="{9E740CD4-A3FF-6072-0D15-CC8A21AF72B2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543572" y="3852545"/>
                      <a:ext cx="429943" cy="347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1835" y="4008080"/>
                    <a:ext cx="34920" cy="304920"/>
                  </p14:xfrm>
                </p:contentPart>
              </mc:Choice>
              <mc:Fallback xmlns="">
                <p:pic>
                  <p:nvPicPr>
                    <p:cNvPr id="189" name="インク 188">
                      <a:extLst>
                        <a:ext uri="{FF2B5EF4-FFF2-40B4-BE49-F238E27FC236}">
                          <a16:creationId xmlns:a16="http://schemas.microsoft.com/office/drawing/2014/main" id="{8A2276E2-CD43-A035-58D3-E9B3CB99B7C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2865888" y="3960879"/>
                      <a:ext cx="125896" cy="398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275" y="4284560"/>
                    <a:ext cx="51480" cy="244080"/>
                  </p14:xfrm>
                </p:contentPart>
              </mc:Choice>
              <mc:Fallback xmlns="">
                <p:pic>
                  <p:nvPicPr>
                    <p:cNvPr id="190" name="インク 189">
                      <a:extLst>
                        <a:ext uri="{FF2B5EF4-FFF2-40B4-BE49-F238E27FC236}">
                          <a16:creationId xmlns:a16="http://schemas.microsoft.com/office/drawing/2014/main" id="{AE38C6F1-3313-AC1C-47DB-8D459829D40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2902475" y="4237440"/>
                      <a:ext cx="144144" cy="337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15" y="4525760"/>
                    <a:ext cx="20880" cy="398520"/>
                  </p14:xfrm>
                </p:contentPart>
              </mc:Choice>
              <mc:Fallback xmlns="">
                <p:pic>
                  <p:nvPicPr>
                    <p:cNvPr id="191" name="インク 190">
                      <a:extLst>
                        <a:ext uri="{FF2B5EF4-FFF2-40B4-BE49-F238E27FC236}">
                          <a16:creationId xmlns:a16="http://schemas.microsoft.com/office/drawing/2014/main" id="{64263C4B-B70F-3923-BCD5-9790AECBAC2D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2934124" y="4478542"/>
                      <a:ext cx="110755" cy="492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15" y="5053160"/>
                    <a:ext cx="938520" cy="66600"/>
                  </p14:xfrm>
                </p:contentPart>
              </mc:Choice>
              <mc:Fallback xmlns="">
                <p:pic>
                  <p:nvPicPr>
                    <p:cNvPr id="192" name="インク 191">
                      <a:extLst>
                        <a:ext uri="{FF2B5EF4-FFF2-40B4-BE49-F238E27FC236}">
                          <a16:creationId xmlns:a16="http://schemas.microsoft.com/office/drawing/2014/main" id="{920E223F-C8D8-581E-3E5D-5DD3D90C91A5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803706" y="5006259"/>
                      <a:ext cx="1031994" cy="159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14:cNvPr>
                  <p14:cNvContentPartPr/>
                  <p14:nvPr/>
                </p14:nvContentPartPr>
                <p14:xfrm>
                  <a:off x="2714195" y="4980440"/>
                  <a:ext cx="263160" cy="123480"/>
                </p14:xfrm>
              </p:contentPart>
            </mc:Choice>
            <mc:Fallback xmlns="">
              <p:pic>
                <p:nvPicPr>
                  <p:cNvPr id="171" name="インク 170">
                    <a:extLst>
                      <a:ext uri="{FF2B5EF4-FFF2-40B4-BE49-F238E27FC236}">
                        <a16:creationId xmlns:a16="http://schemas.microsoft.com/office/drawing/2014/main" id="{E36A2F86-F12A-EEAF-44B1-F701DE19486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034" y="4933310"/>
                    <a:ext cx="356539" cy="216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14:cNvPr>
                  <p14:cNvContentPartPr/>
                  <p14:nvPr/>
                </p14:nvContentPartPr>
                <p14:xfrm>
                  <a:off x="3334340" y="3624125"/>
                  <a:ext cx="908640" cy="298440"/>
                </p14:xfrm>
              </p:contentPart>
            </mc:Choice>
            <mc:Fallback xmlns="">
              <p:pic>
                <p:nvPicPr>
                  <p:cNvPr id="172" name="インク 171">
                    <a:extLst>
                      <a:ext uri="{FF2B5EF4-FFF2-40B4-BE49-F238E27FC236}">
                        <a16:creationId xmlns:a16="http://schemas.microsoft.com/office/drawing/2014/main" id="{6507F933-B23E-CE9A-2886-A9A1F5F641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69047" y="3458850"/>
                    <a:ext cx="1238282" cy="628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14:cNvPr>
                  <p14:cNvContentPartPr/>
                  <p14:nvPr/>
                </p14:nvContentPartPr>
                <p14:xfrm>
                  <a:off x="3282500" y="3577685"/>
                  <a:ext cx="399240" cy="200520"/>
                </p14:xfrm>
              </p:contentPart>
            </mc:Choice>
            <mc:Fallback xmlns="">
              <p:pic>
                <p:nvPicPr>
                  <p:cNvPr id="173" name="インク 172">
                    <a:extLst>
                      <a:ext uri="{FF2B5EF4-FFF2-40B4-BE49-F238E27FC236}">
                        <a16:creationId xmlns:a16="http://schemas.microsoft.com/office/drawing/2014/main" id="{2A735C1E-9E04-1052-89CF-D530EF382F9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235309" y="3530615"/>
                    <a:ext cx="492679" cy="29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14:cNvPr>
                  <p14:cNvContentPartPr/>
                  <p14:nvPr/>
                </p14:nvContentPartPr>
                <p14:xfrm>
                  <a:off x="3232460" y="3667325"/>
                  <a:ext cx="83520" cy="454320"/>
                </p14:xfrm>
              </p:contentPart>
            </mc:Choice>
            <mc:Fallback xmlns="">
              <p:pic>
                <p:nvPicPr>
                  <p:cNvPr id="174" name="インク 173">
                    <a:extLst>
                      <a:ext uri="{FF2B5EF4-FFF2-40B4-BE49-F238E27FC236}">
                        <a16:creationId xmlns:a16="http://schemas.microsoft.com/office/drawing/2014/main" id="{DE5DE884-3B01-161E-2948-180488D0E10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185539" y="3620098"/>
                    <a:ext cx="176424" cy="547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14:cNvPr>
                  <p14:cNvContentPartPr/>
                  <p14:nvPr/>
                </p14:nvContentPartPr>
                <p14:xfrm>
                  <a:off x="3230300" y="3731045"/>
                  <a:ext cx="486720" cy="447120"/>
                </p14:xfrm>
              </p:contentPart>
            </mc:Choice>
            <mc:Fallback xmlns="">
              <p:pic>
                <p:nvPicPr>
                  <p:cNvPr id="175" name="インク 174">
                    <a:extLst>
                      <a:ext uri="{FF2B5EF4-FFF2-40B4-BE49-F238E27FC236}">
                        <a16:creationId xmlns:a16="http://schemas.microsoft.com/office/drawing/2014/main" id="{59D6C0AA-101C-AF15-D3B7-9E6FCDE3557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83046" y="3683880"/>
                    <a:ext cx="580284" cy="540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14:cNvPr>
                  <p14:cNvContentPartPr/>
                  <p14:nvPr/>
                </p14:nvContentPartPr>
                <p14:xfrm>
                  <a:off x="3351260" y="3524045"/>
                  <a:ext cx="829080" cy="204840"/>
                </p14:xfrm>
              </p:contentPart>
            </mc:Choice>
            <mc:Fallback xmlns="">
              <p:pic>
                <p:nvPicPr>
                  <p:cNvPr id="176" name="インク 175">
                    <a:extLst>
                      <a:ext uri="{FF2B5EF4-FFF2-40B4-BE49-F238E27FC236}">
                        <a16:creationId xmlns:a16="http://schemas.microsoft.com/office/drawing/2014/main" id="{EFBE9482-40BD-3969-5FB8-F65F728D723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04046" y="3476847"/>
                    <a:ext cx="922564" cy="298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14:cNvPr>
                  <p14:cNvContentPartPr/>
                  <p14:nvPr/>
                </p14:nvContentPartPr>
                <p14:xfrm>
                  <a:off x="4138220" y="3631685"/>
                  <a:ext cx="87120" cy="39600"/>
                </p14:xfrm>
              </p:contentPart>
            </mc:Choice>
            <mc:Fallback xmlns="">
              <p:pic>
                <p:nvPicPr>
                  <p:cNvPr id="177" name="インク 176">
                    <a:extLst>
                      <a:ext uri="{FF2B5EF4-FFF2-40B4-BE49-F238E27FC236}">
                        <a16:creationId xmlns:a16="http://schemas.microsoft.com/office/drawing/2014/main" id="{47FB4FF0-D84F-8D4C-FDE4-8067144F32F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091381" y="3585638"/>
                    <a:ext cx="179861" cy="13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14:cNvPr>
                  <p14:cNvContentPartPr/>
                  <p14:nvPr/>
                </p14:nvContentPartPr>
                <p14:xfrm>
                  <a:off x="3806660" y="3701525"/>
                  <a:ext cx="549000" cy="356760"/>
                </p14:xfrm>
              </p:contentPart>
            </mc:Choice>
            <mc:Fallback xmlns="">
              <p:pic>
                <p:nvPicPr>
                  <p:cNvPr id="178" name="インク 177">
                    <a:extLst>
                      <a:ext uri="{FF2B5EF4-FFF2-40B4-BE49-F238E27FC236}">
                        <a16:creationId xmlns:a16="http://schemas.microsoft.com/office/drawing/2014/main" id="{7C05FC62-4227-94CB-29EA-C9E314270D8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59414" y="3654335"/>
                    <a:ext cx="642547" cy="45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14:cNvPr>
                  <p14:cNvContentPartPr/>
                  <p14:nvPr/>
                </p14:nvContentPartPr>
                <p14:xfrm>
                  <a:off x="3399500" y="3925445"/>
                  <a:ext cx="660240" cy="239040"/>
                </p14:xfrm>
              </p:contentPart>
            </mc:Choice>
            <mc:Fallback xmlns="">
              <p:pic>
                <p:nvPicPr>
                  <p:cNvPr id="179" name="インク 178">
                    <a:extLst>
                      <a:ext uri="{FF2B5EF4-FFF2-40B4-BE49-F238E27FC236}">
                        <a16:creationId xmlns:a16="http://schemas.microsoft.com/office/drawing/2014/main" id="{8864D5C3-E10A-4CE6-D2F7-93908AFB423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352273" y="3878390"/>
                    <a:ext cx="753750" cy="332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14:cNvPr>
                  <p14:cNvContentPartPr/>
                  <p14:nvPr/>
                </p14:nvContentPartPr>
                <p14:xfrm>
                  <a:off x="4005020" y="3921845"/>
                  <a:ext cx="323640" cy="114120"/>
                </p14:xfrm>
              </p:contentPart>
            </mc:Choice>
            <mc:Fallback xmlns="">
              <p:pic>
                <p:nvPicPr>
                  <p:cNvPr id="180" name="インク 179">
                    <a:extLst>
                      <a:ext uri="{FF2B5EF4-FFF2-40B4-BE49-F238E27FC236}">
                        <a16:creationId xmlns:a16="http://schemas.microsoft.com/office/drawing/2014/main" id="{3ADAB196-2D3C-1F90-20D6-A253A9E94C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957842" y="3875075"/>
                    <a:ext cx="417052" cy="206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14:cNvPr>
                  <p14:cNvContentPartPr/>
                  <p14:nvPr/>
                </p14:nvContentPartPr>
                <p14:xfrm>
                  <a:off x="3731060" y="3184565"/>
                  <a:ext cx="200520" cy="150480"/>
                </p14:xfrm>
              </p:contentPart>
            </mc:Choice>
            <mc:Fallback xmlns="">
              <p:pic>
                <p:nvPicPr>
                  <p:cNvPr id="181" name="インク 180">
                    <a:extLst>
                      <a:ext uri="{FF2B5EF4-FFF2-40B4-BE49-F238E27FC236}">
                        <a16:creationId xmlns:a16="http://schemas.microsoft.com/office/drawing/2014/main" id="{26D56BD8-7A41-39C4-9713-4126D39BC4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683990" y="3137540"/>
                    <a:ext cx="293719" cy="243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14:cNvPr>
                  <p14:cNvContentPartPr/>
                  <p14:nvPr/>
                </p14:nvContentPartPr>
                <p14:xfrm>
                  <a:off x="3237860" y="3174485"/>
                  <a:ext cx="148680" cy="100800"/>
                </p14:xfrm>
              </p:contentPart>
            </mc:Choice>
            <mc:Fallback xmlns="">
              <p:pic>
                <p:nvPicPr>
                  <p:cNvPr id="182" name="インク 181">
                    <a:extLst>
                      <a:ext uri="{FF2B5EF4-FFF2-40B4-BE49-F238E27FC236}">
                        <a16:creationId xmlns:a16="http://schemas.microsoft.com/office/drawing/2014/main" id="{8B85E58E-1CCA-310D-1826-82D768DA7FA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0809" y="3127382"/>
                    <a:ext cx="241840" cy="19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14:cNvPr>
                  <p14:cNvContentPartPr/>
                  <p14:nvPr/>
                </p14:nvContentPartPr>
                <p14:xfrm>
                  <a:off x="2586980" y="3235325"/>
                  <a:ext cx="185760" cy="125280"/>
                </p14:xfrm>
              </p:contentPart>
            </mc:Choice>
            <mc:Fallback xmlns="">
              <p:pic>
                <p:nvPicPr>
                  <p:cNvPr id="183" name="インク 182">
                    <a:extLst>
                      <a:ext uri="{FF2B5EF4-FFF2-40B4-BE49-F238E27FC236}">
                        <a16:creationId xmlns:a16="http://schemas.microsoft.com/office/drawing/2014/main" id="{ACCFA255-F031-801D-33E0-FBFA9B45ED6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39833" y="3188227"/>
                    <a:ext cx="279111" cy="21853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44" name="図 143" descr="町の中の道路を走る車&#10;&#10;自動的に生成された説明">
              <a:extLst>
                <a:ext uri="{FF2B5EF4-FFF2-40B4-BE49-F238E27FC236}">
                  <a16:creationId xmlns:a16="http://schemas.microsoft.com/office/drawing/2014/main" id="{3ED0868D-26EA-6066-70FA-AC8A5D077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14128" r="29622"/>
            <a:stretch/>
          </p:blipFill>
          <p:spPr>
            <a:xfrm>
              <a:off x="3148538" y="4140141"/>
              <a:ext cx="2236491" cy="2236491"/>
            </a:xfrm>
            <a:prstGeom prst="rect">
              <a:avLst/>
            </a:prstGeom>
          </p:spPr>
        </p:pic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C0C949F3-0B8A-BDF2-EDAF-D55FCD574B12}"/>
                </a:ext>
              </a:extLst>
            </p:cNvPr>
            <p:cNvSpPr txBox="1"/>
            <p:nvPr/>
          </p:nvSpPr>
          <p:spPr>
            <a:xfrm>
              <a:off x="3267885" y="6422515"/>
              <a:ext cx="1988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Original image</a:t>
              </a:r>
              <a:endParaRPr kumimoji="1" lang="ja-JP" altLang="en-US" sz="2400"/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1BD718C2-654C-F7A1-24BB-10AC8374F963}"/>
                </a:ext>
              </a:extLst>
            </p:cNvPr>
            <p:cNvSpPr txBox="1"/>
            <p:nvPr/>
          </p:nvSpPr>
          <p:spPr>
            <a:xfrm>
              <a:off x="6256132" y="6423880"/>
              <a:ext cx="2643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Segmentation mask</a:t>
              </a:r>
              <a:endParaRPr kumimoji="1" lang="ja-JP" altLang="en-US" sz="2400"/>
            </a:p>
          </p:txBody>
        </p:sp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291E8AB6-3A47-8917-05CF-034D04DBA0BE}"/>
              </a:ext>
            </a:extLst>
          </p:cNvPr>
          <p:cNvGrpSpPr/>
          <p:nvPr/>
        </p:nvGrpSpPr>
        <p:grpSpPr>
          <a:xfrm>
            <a:off x="195479" y="1395530"/>
            <a:ext cx="5805761" cy="5960004"/>
            <a:chOff x="2942560" y="587280"/>
            <a:chExt cx="5805761" cy="5960004"/>
          </a:xfrm>
        </p:grpSpPr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5C5054A7-C9A0-7662-5847-B33435BA9AD9}"/>
                </a:ext>
              </a:extLst>
            </p:cNvPr>
            <p:cNvGrpSpPr/>
            <p:nvPr/>
          </p:nvGrpSpPr>
          <p:grpSpPr>
            <a:xfrm>
              <a:off x="2942560" y="587280"/>
              <a:ext cx="5805761" cy="3461629"/>
              <a:chOff x="2942560" y="587280"/>
              <a:chExt cx="5805761" cy="3461629"/>
            </a:xfrm>
          </p:grpSpPr>
          <p:grpSp>
            <p:nvGrpSpPr>
              <p:cNvPr id="197" name="グループ化 196">
                <a:extLst>
                  <a:ext uri="{FF2B5EF4-FFF2-40B4-BE49-F238E27FC236}">
                    <a16:creationId xmlns:a16="http://schemas.microsoft.com/office/drawing/2014/main" id="{CFBF7311-F9A8-58C3-63A7-951F3D6F218F}"/>
                  </a:ext>
                </a:extLst>
              </p:cNvPr>
              <p:cNvGrpSpPr/>
              <p:nvPr/>
            </p:nvGrpSpPr>
            <p:grpSpPr>
              <a:xfrm>
                <a:off x="2942560" y="1274870"/>
                <a:ext cx="5805761" cy="2774039"/>
                <a:chOff x="2942560" y="1274870"/>
                <a:chExt cx="5805761" cy="2774039"/>
              </a:xfrm>
            </p:grpSpPr>
            <p:grpSp>
              <p:nvGrpSpPr>
                <p:cNvPr id="193" name="グループ化 192">
                  <a:extLst>
                    <a:ext uri="{FF2B5EF4-FFF2-40B4-BE49-F238E27FC236}">
                      <a16:creationId xmlns:a16="http://schemas.microsoft.com/office/drawing/2014/main" id="{F2E0F969-5BEA-8A83-837D-6C0EA81B73EF}"/>
                    </a:ext>
                  </a:extLst>
                </p:cNvPr>
                <p:cNvGrpSpPr/>
                <p:nvPr/>
              </p:nvGrpSpPr>
              <p:grpSpPr>
                <a:xfrm>
                  <a:off x="3148538" y="1274870"/>
                  <a:ext cx="2236491" cy="2236491"/>
                  <a:chOff x="5158725" y="982389"/>
                  <a:chExt cx="2929747" cy="2929747"/>
                </a:xfrm>
              </p:grpSpPr>
              <p:pic>
                <p:nvPicPr>
                  <p:cNvPr id="54" name="図 53" descr="暗い, 座る, 明かり, コンピュータ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F58C6FE2-4873-8FDD-7F99-7706DF3E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0"/>
                  <a:srcRect l="44444" t="13663" r="27196" b="57977"/>
                  <a:stretch/>
                </p:blipFill>
                <p:spPr>
                  <a:xfrm>
                    <a:off x="5158725" y="982389"/>
                    <a:ext cx="2929747" cy="2929747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23314" y="2344271"/>
                      <a:ext cx="65880" cy="66240"/>
                    </p14:xfrm>
                  </p:contentPart>
                </mc:Choice>
                <mc:Fallback xmlns="">
                  <p:pic>
                    <p:nvPicPr>
                      <p:cNvPr id="57" name="インク 56">
                        <a:extLst>
                          <a:ext uri="{FF2B5EF4-FFF2-40B4-BE49-F238E27FC236}">
                            <a16:creationId xmlns:a16="http://schemas.microsoft.com/office/drawing/2014/main" id="{9DB28B85-20C5-C152-8B20-0514B3EB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6440964" y="2261944"/>
                        <a:ext cx="230109" cy="2313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1434" y="2238071"/>
                      <a:ext cx="173520" cy="209520"/>
                    </p14:xfrm>
                  </p:contentPart>
                </mc:Choice>
                <mc:Fallback xmlns="">
                  <p:pic>
                    <p:nvPicPr>
                      <p:cNvPr id="59" name="インク 58">
                        <a:extLst>
                          <a:ext uri="{FF2B5EF4-FFF2-40B4-BE49-F238E27FC236}">
                            <a16:creationId xmlns:a16="http://schemas.microsoft.com/office/drawing/2014/main" id="{A2208AB7-98B7-3BCE-9ED0-19C1123CD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6488329" y="2214476"/>
                        <a:ext cx="220201" cy="256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97394" y="2446511"/>
                      <a:ext cx="164520" cy="50040"/>
                    </p14:xfrm>
                  </p:contentPart>
                </mc:Choice>
                <mc:Fallback xmlns="">
                  <p:pic>
                    <p:nvPicPr>
                      <p:cNvPr id="60" name="インク 59">
                        <a:extLst>
                          <a:ext uri="{FF2B5EF4-FFF2-40B4-BE49-F238E27FC236}">
                            <a16:creationId xmlns:a16="http://schemas.microsoft.com/office/drawing/2014/main" id="{442C9E7D-D6C0-8527-39B7-3C555EAD7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6473824" y="2423128"/>
                        <a:ext cx="211189" cy="963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074" y="2248151"/>
                      <a:ext cx="70200" cy="235800"/>
                    </p14:xfrm>
                  </p:contentPart>
                </mc:Choice>
                <mc:Fallback xmlns="">
                  <p:pic>
                    <p:nvPicPr>
                      <p:cNvPr id="61" name="インク 60">
                        <a:extLst>
                          <a:ext uri="{FF2B5EF4-FFF2-40B4-BE49-F238E27FC236}">
                            <a16:creationId xmlns:a16="http://schemas.microsoft.com/office/drawing/2014/main" id="{297E7BB2-0030-25A4-98D3-7860DEC5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6406517" y="2224618"/>
                        <a:ext cx="116843" cy="2823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63994" y="2677714"/>
                      <a:ext cx="123120" cy="111960"/>
                    </p14:xfrm>
                  </p:contentPart>
                </mc:Choice>
                <mc:Fallback xmlns="">
                  <p:pic>
                    <p:nvPicPr>
                      <p:cNvPr id="63" name="インク 62">
                        <a:extLst>
                          <a:ext uri="{FF2B5EF4-FFF2-40B4-BE49-F238E27FC236}">
                            <a16:creationId xmlns:a16="http://schemas.microsoft.com/office/drawing/2014/main" id="{B0EDCA12-A7A6-B5E1-6817-ABE7271152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6540408" y="2654193"/>
                        <a:ext cx="169821" cy="1585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674" y="2544514"/>
                      <a:ext cx="208440" cy="204480"/>
                    </p14:xfrm>
                  </p:contentPart>
                </mc:Choice>
                <mc:Fallback xmlns="">
                  <p:pic>
                    <p:nvPicPr>
                      <p:cNvPr id="62" name="インク 61">
                        <a:extLst>
                          <a:ext uri="{FF2B5EF4-FFF2-40B4-BE49-F238E27FC236}">
                            <a16:creationId xmlns:a16="http://schemas.microsoft.com/office/drawing/2014/main" id="{882C3F51-94E5-9C59-92AD-33238E545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6455148" y="2521428"/>
                        <a:ext cx="255021" cy="2511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4" name="グループ化 73">
                    <a:extLst>
                      <a:ext uri="{FF2B5EF4-FFF2-40B4-BE49-F238E27FC236}">
                        <a16:creationId xmlns:a16="http://schemas.microsoft.com/office/drawing/2014/main" id="{E31990AF-6521-0A37-4ACB-BE8691A5CBEA}"/>
                      </a:ext>
                    </a:extLst>
                  </p:cNvPr>
                  <p:cNvGrpSpPr/>
                  <p:nvPr/>
                </p:nvGrpSpPr>
                <p:grpSpPr>
                  <a:xfrm>
                    <a:off x="6466794" y="2540194"/>
                    <a:ext cx="153720" cy="249480"/>
                    <a:chOff x="2935806" y="2820547"/>
                    <a:chExt cx="153720" cy="249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3">
                      <p14:nvContentPartPr>
                        <p14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950867"/>
                        <a:ext cx="97560" cy="119160"/>
                      </p14:xfrm>
                    </p:contentPart>
                  </mc:Choice>
                  <mc:Fallback xmlns="">
                    <p:pic>
                      <p:nvPicPr>
                        <p:cNvPr id="64" name="インク 63">
                          <a:extLst>
                            <a:ext uri="{FF2B5EF4-FFF2-40B4-BE49-F238E27FC236}">
                              <a16:creationId xmlns:a16="http://schemas.microsoft.com/office/drawing/2014/main" id="{62566AC9-E844-5206-39FF-A7EB249705B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4"/>
                        <a:stretch>
                          <a:fillRect/>
                        </a:stretch>
                      </p:blipFill>
                      <p:spPr>
                        <a:xfrm>
                          <a:off x="2912241" y="2927318"/>
                          <a:ext cx="144219" cy="16578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5">
                      <p14:nvContentPartPr>
                        <p14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935806" y="2820547"/>
                        <a:ext cx="95760" cy="130680"/>
                      </p14:xfrm>
                    </p:contentPart>
                  </mc:Choice>
                  <mc:Fallback xmlns="">
                    <p:pic>
                      <p:nvPicPr>
                        <p:cNvPr id="65" name="インク 64">
                          <a:extLst>
                            <a:ext uri="{FF2B5EF4-FFF2-40B4-BE49-F238E27FC236}">
                              <a16:creationId xmlns:a16="http://schemas.microsoft.com/office/drawing/2014/main" id="{1E795A61-22BD-D7D4-36A7-B132AA079B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6"/>
                        <a:stretch>
                          <a:fillRect/>
                        </a:stretch>
                      </p:blipFill>
                      <p:spPr>
                        <a:xfrm>
                          <a:off x="2912220" y="2797043"/>
                          <a:ext cx="142461" cy="1772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7">
                      <p14:nvContentPartPr>
                        <p14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003486" y="2873467"/>
                        <a:ext cx="86040" cy="118440"/>
                      </p14:xfrm>
                    </p:contentPart>
                  </mc:Choice>
                  <mc:Fallback xmlns="">
                    <p:pic>
                      <p:nvPicPr>
                        <p:cNvPr id="72" name="インク 71">
                          <a:extLst>
                            <a:ext uri="{FF2B5EF4-FFF2-40B4-BE49-F238E27FC236}">
                              <a16:creationId xmlns:a16="http://schemas.microsoft.com/office/drawing/2014/main" id="{B608C44D-D9DF-8314-00A9-D5F9778B7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8"/>
                        <a:stretch>
                          <a:fillRect/>
                        </a:stretch>
                      </p:blipFill>
                      <p:spPr>
                        <a:xfrm>
                          <a:off x="2956470" y="2826937"/>
                          <a:ext cx="179603" cy="2119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5714" y="3124657"/>
                      <a:ext cx="89280" cy="70560"/>
                    </p14:xfrm>
                  </p:contentPart>
                </mc:Choice>
                <mc:Fallback xmlns="">
                  <p:pic>
                    <p:nvPicPr>
                      <p:cNvPr id="75" name="インク 74">
                        <a:extLst>
                          <a:ext uri="{FF2B5EF4-FFF2-40B4-BE49-F238E27FC236}">
                            <a16:creationId xmlns:a16="http://schemas.microsoft.com/office/drawing/2014/main" id="{1FD6BBC8-BCEF-8275-8134-A488FECAB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6418948" y="3077617"/>
                        <a:ext cx="183284" cy="1641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60314" y="3114937"/>
                      <a:ext cx="82080" cy="57600"/>
                    </p14:xfrm>
                  </p:contentPart>
                </mc:Choice>
                <mc:Fallback xmlns="">
                  <p:pic>
                    <p:nvPicPr>
                      <p:cNvPr id="76" name="インク 75">
                        <a:extLst>
                          <a:ext uri="{FF2B5EF4-FFF2-40B4-BE49-F238E27FC236}">
                            <a16:creationId xmlns:a16="http://schemas.microsoft.com/office/drawing/2014/main" id="{1145553C-C20C-6286-A4D6-0D2AC33D4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6413613" y="3068576"/>
                        <a:ext cx="175953" cy="15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3">
                    <p14:nvContentPartPr>
                      <p14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591" y="2070742"/>
                      <a:ext cx="67680" cy="99360"/>
                    </p14:xfrm>
                  </p:contentPart>
                </mc:Choice>
                <mc:Fallback xmlns="">
                  <p:pic>
                    <p:nvPicPr>
                      <p:cNvPr id="77" name="インク 76">
                        <a:extLst>
                          <a:ext uri="{FF2B5EF4-FFF2-40B4-BE49-F238E27FC236}">
                            <a16:creationId xmlns:a16="http://schemas.microsoft.com/office/drawing/2014/main" id="{F3825076-0A00-BE29-87F0-D74406979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4"/>
                      <a:stretch>
                        <a:fillRect/>
                      </a:stretch>
                    </p:blipFill>
                    <p:spPr>
                      <a:xfrm>
                        <a:off x="6431591" y="2023652"/>
                        <a:ext cx="161210" cy="1930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94" name="グループ化 193">
                  <a:extLst>
                    <a:ext uri="{FF2B5EF4-FFF2-40B4-BE49-F238E27FC236}">
                      <a16:creationId xmlns:a16="http://schemas.microsoft.com/office/drawing/2014/main" id="{EC2F591C-C334-C78B-3085-E76F4C03FBBD}"/>
                    </a:ext>
                  </a:extLst>
                </p:cNvPr>
                <p:cNvGrpSpPr/>
                <p:nvPr/>
              </p:nvGrpSpPr>
              <p:grpSpPr>
                <a:xfrm>
                  <a:off x="6466352" y="1295347"/>
                  <a:ext cx="2236491" cy="2236491"/>
                  <a:chOff x="10286195" y="982426"/>
                  <a:chExt cx="2929747" cy="2929747"/>
                </a:xfrm>
              </p:grpSpPr>
              <p:pic>
                <p:nvPicPr>
                  <p:cNvPr id="56" name="図 55" descr="ミミズ, 動物 が含まれている画像&#10;&#10;自動的に生成された説明">
                    <a:extLst>
                      <a:ext uri="{FF2B5EF4-FFF2-40B4-BE49-F238E27FC236}">
                        <a16:creationId xmlns:a16="http://schemas.microsoft.com/office/drawing/2014/main" id="{31936B43-1CA8-54D4-7E2B-B8C096467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5"/>
                  <a:srcRect l="39670" t="14060" r="31970" b="57579"/>
                  <a:stretch/>
                </p:blipFill>
                <p:spPr>
                  <a:xfrm>
                    <a:off x="10286195" y="982426"/>
                    <a:ext cx="2929747" cy="2929747"/>
                  </a:xfrm>
                  <a:prstGeom prst="rect">
                    <a:avLst/>
                  </a:prstGeom>
                </p:spPr>
              </p:pic>
              <p:sp>
                <p:nvSpPr>
                  <p:cNvPr id="78" name="円/楕円 77">
                    <a:extLst>
                      <a:ext uri="{FF2B5EF4-FFF2-40B4-BE49-F238E27FC236}">
                        <a16:creationId xmlns:a16="http://schemas.microsoft.com/office/drawing/2014/main" id="{6676DCA3-BA50-8CFE-5FA4-4164B15B542B}"/>
                      </a:ext>
                    </a:extLst>
                  </p:cNvPr>
                  <p:cNvSpPr/>
                  <p:nvPr/>
                </p:nvSpPr>
                <p:spPr>
                  <a:xfrm>
                    <a:off x="11745281" y="1962493"/>
                    <a:ext cx="428263" cy="428263"/>
                  </a:xfrm>
                  <a:prstGeom prst="ellipse">
                    <a:avLst/>
                  </a:prstGeom>
                  <a:solidFill>
                    <a:schemeClr val="accent2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円/楕円 78">
                    <a:extLst>
                      <a:ext uri="{FF2B5EF4-FFF2-40B4-BE49-F238E27FC236}">
                        <a16:creationId xmlns:a16="http://schemas.microsoft.com/office/drawing/2014/main" id="{D5F1F505-C4F9-665C-3FF7-72C2A92546D9}"/>
                      </a:ext>
                    </a:extLst>
                  </p:cNvPr>
                  <p:cNvSpPr/>
                  <p:nvPr/>
                </p:nvSpPr>
                <p:spPr>
                  <a:xfrm>
                    <a:off x="11751894" y="2384046"/>
                    <a:ext cx="364224" cy="364224"/>
                  </a:xfrm>
                  <a:prstGeom prst="ellipse">
                    <a:avLst/>
                  </a:prstGeom>
                  <a:solidFill>
                    <a:srgbClr val="00B0F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円/楕円 79">
                    <a:extLst>
                      <a:ext uri="{FF2B5EF4-FFF2-40B4-BE49-F238E27FC236}">
                        <a16:creationId xmlns:a16="http://schemas.microsoft.com/office/drawing/2014/main" id="{09B54254-70C8-6B94-3366-4F2F4E7F9569}"/>
                      </a:ext>
                    </a:extLst>
                  </p:cNvPr>
                  <p:cNvSpPr/>
                  <p:nvPr/>
                </p:nvSpPr>
                <p:spPr>
                  <a:xfrm>
                    <a:off x="11658435" y="2920108"/>
                    <a:ext cx="204586" cy="204586"/>
                  </a:xfrm>
                  <a:prstGeom prst="ellipse">
                    <a:avLst/>
                  </a:prstGeom>
                  <a:solidFill>
                    <a:srgbClr val="FFFF0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円/楕円 80">
                    <a:extLst>
                      <a:ext uri="{FF2B5EF4-FFF2-40B4-BE49-F238E27FC236}">
                        <a16:creationId xmlns:a16="http://schemas.microsoft.com/office/drawing/2014/main" id="{9A5EA1C0-101B-158A-1742-9F4B72036DC8}"/>
                      </a:ext>
                    </a:extLst>
                  </p:cNvPr>
                  <p:cNvSpPr/>
                  <p:nvPr/>
                </p:nvSpPr>
                <p:spPr>
                  <a:xfrm>
                    <a:off x="11601313" y="3323422"/>
                    <a:ext cx="364223" cy="364223"/>
                  </a:xfrm>
                  <a:prstGeom prst="ellipse">
                    <a:avLst/>
                  </a:prstGeom>
                  <a:solidFill>
                    <a:srgbClr val="7030A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2DDDD8D9-48A9-76B6-C2AE-D8C2EB731988}"/>
                    </a:ext>
                  </a:extLst>
                </p:cNvPr>
                <p:cNvSpPr txBox="1"/>
                <p:nvPr/>
              </p:nvSpPr>
              <p:spPr>
                <a:xfrm>
                  <a:off x="6407680" y="3587244"/>
                  <a:ext cx="23406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sz="2400" dirty="0"/>
                    <a:t>Tracked positions</a:t>
                  </a:r>
                  <a:endParaRPr kumimoji="1" lang="ja-JP" altLang="en-US" sz="2400"/>
                </a:p>
              </p:txBody>
            </p:sp>
            <p:sp>
              <p:nvSpPr>
                <p:cNvPr id="195" name="テキスト ボックス 194">
                  <a:extLst>
                    <a:ext uri="{FF2B5EF4-FFF2-40B4-BE49-F238E27FC236}">
                      <a16:creationId xmlns:a16="http://schemas.microsoft.com/office/drawing/2014/main" id="{41853275-B677-06B3-BBDC-0710B7E48E69}"/>
                    </a:ext>
                  </a:extLst>
                </p:cNvPr>
                <p:cNvSpPr txBox="1"/>
                <p:nvPr/>
              </p:nvSpPr>
              <p:spPr>
                <a:xfrm>
                  <a:off x="2942560" y="3585350"/>
                  <a:ext cx="26437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400" dirty="0"/>
                    <a:t>Segmentation mask</a:t>
                  </a:r>
                  <a:endParaRPr kumimoji="1" lang="ja-JP" altLang="en-US" sz="2400"/>
                </a:p>
              </p:txBody>
            </p:sp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C62EB83B-9B61-01DB-4FD1-A0A4FDAAD34B}"/>
                  </a:ext>
                </a:extLst>
              </p:cNvPr>
              <p:cNvSpPr txBox="1"/>
              <p:nvPr/>
            </p:nvSpPr>
            <p:spPr>
              <a:xfrm>
                <a:off x="4677102" y="587280"/>
                <a:ext cx="2736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The same individual</a:t>
                </a:r>
                <a:endParaRPr kumimoji="1" lang="ja-JP" altLang="en-US" sz="2400" b="1"/>
              </a:p>
            </p:txBody>
          </p:sp>
        </p:grp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290AAA8D-43A2-F9EB-D05E-87DD5B58DCF0}"/>
                </a:ext>
              </a:extLst>
            </p:cNvPr>
            <p:cNvSpPr/>
            <p:nvPr/>
          </p:nvSpPr>
          <p:spPr>
            <a:xfrm>
              <a:off x="4071493" y="1050144"/>
              <a:ext cx="3947867" cy="4565196"/>
            </a:xfrm>
            <a:prstGeom prst="arc">
              <a:avLst>
                <a:gd name="adj1" fmla="val 12783201"/>
                <a:gd name="adj2" fmla="val 19282495"/>
              </a:avLst>
            </a:prstGeom>
            <a:ln w="25400">
              <a:solidFill>
                <a:schemeClr val="accent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05998FAF-C6BC-5AB0-FCBD-9ECA2C58A3F8}"/>
                </a:ext>
              </a:extLst>
            </p:cNvPr>
            <p:cNvSpPr/>
            <p:nvPr/>
          </p:nvSpPr>
          <p:spPr>
            <a:xfrm>
              <a:off x="3941685" y="1326486"/>
              <a:ext cx="4077675" cy="5220798"/>
            </a:xfrm>
            <a:prstGeom prst="arc">
              <a:avLst>
                <a:gd name="adj1" fmla="val 13341584"/>
                <a:gd name="adj2" fmla="val 18979710"/>
              </a:avLst>
            </a:prstGeom>
            <a:ln w="25400">
              <a:solidFill>
                <a:srgbClr val="00B0F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7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00920B5-FFF0-DF2F-A33B-AAA9DB6862FD}"/>
              </a:ext>
            </a:extLst>
          </p:cNvPr>
          <p:cNvGrpSpPr/>
          <p:nvPr/>
        </p:nvGrpSpPr>
        <p:grpSpPr>
          <a:xfrm>
            <a:off x="516788" y="351918"/>
            <a:ext cx="11158423" cy="6154164"/>
            <a:chOff x="516788" y="351918"/>
            <a:chExt cx="11158423" cy="6154164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682F0B2A-CB33-F262-D0CF-B63DCCBC8E94}"/>
                </a:ext>
              </a:extLst>
            </p:cNvPr>
            <p:cNvGrpSpPr/>
            <p:nvPr/>
          </p:nvGrpSpPr>
          <p:grpSpPr>
            <a:xfrm>
              <a:off x="3088644" y="1791568"/>
              <a:ext cx="8356231" cy="3010187"/>
              <a:chOff x="2183487" y="1643605"/>
              <a:chExt cx="8356231" cy="3010187"/>
            </a:xfrm>
          </p:grpSpPr>
          <p:pic>
            <p:nvPicPr>
              <p:cNvPr id="57" name="図 56" descr="テーブル, 小さい, 項目, 写真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D181C29-6979-ACB9-372E-90EA9B34D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0" r="40566" b="79918"/>
              <a:stretch/>
            </p:blipFill>
            <p:spPr>
              <a:xfrm>
                <a:off x="2294997" y="2049726"/>
                <a:ext cx="2964179" cy="260406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4DFCE91-3521-9796-6028-3A6C3F367BCD}"/>
                  </a:ext>
                </a:extLst>
              </p:cNvPr>
              <p:cNvSpPr/>
              <p:nvPr/>
            </p:nvSpPr>
            <p:spPr>
              <a:xfrm>
                <a:off x="2183487" y="2049726"/>
                <a:ext cx="2096429" cy="260406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8D1DE16B-01F8-9369-CFAA-80B898F60F94}"/>
                  </a:ext>
                </a:extLst>
              </p:cNvPr>
              <p:cNvSpPr/>
              <p:nvPr/>
            </p:nvSpPr>
            <p:spPr>
              <a:xfrm>
                <a:off x="6632823" y="2824992"/>
                <a:ext cx="256478" cy="256478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フリーフォーム 59">
                <a:extLst>
                  <a:ext uri="{FF2B5EF4-FFF2-40B4-BE49-F238E27FC236}">
                    <a16:creationId xmlns:a16="http://schemas.microsoft.com/office/drawing/2014/main" id="{3A557EE6-3926-7203-4BD0-9BD8B13D6589}"/>
                  </a:ext>
                </a:extLst>
              </p:cNvPr>
              <p:cNvSpPr/>
              <p:nvPr/>
            </p:nvSpPr>
            <p:spPr>
              <a:xfrm>
                <a:off x="3722355" y="2648802"/>
                <a:ext cx="2843561" cy="906952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D78DCFC9-ADB6-BA8D-ADEE-CB39F89A2F36}"/>
                  </a:ext>
                </a:extLst>
              </p:cNvPr>
              <p:cNvSpPr/>
              <p:nvPr/>
            </p:nvSpPr>
            <p:spPr>
              <a:xfrm>
                <a:off x="6015789" y="2546212"/>
                <a:ext cx="256478" cy="256478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BC21C4AC-C913-6E83-2B85-F72248158CB5}"/>
                  </a:ext>
                </a:extLst>
              </p:cNvPr>
              <p:cNvSpPr/>
              <p:nvPr/>
            </p:nvSpPr>
            <p:spPr>
              <a:xfrm>
                <a:off x="5542342" y="2789441"/>
                <a:ext cx="256478" cy="256478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4AB0F189-B1CE-31EA-EFB2-8C51FC789B04}"/>
                  </a:ext>
                </a:extLst>
              </p:cNvPr>
              <p:cNvSpPr/>
              <p:nvPr/>
            </p:nvSpPr>
            <p:spPr>
              <a:xfrm>
                <a:off x="5240590" y="3299276"/>
                <a:ext cx="256478" cy="256478"/>
              </a:xfrm>
              <a:prstGeom prst="ellipse">
                <a:avLst/>
              </a:prstGeom>
              <a:solidFill>
                <a:schemeClr val="tx1">
                  <a:alpha val="6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4BD535B-2241-91CD-9C75-ED875CBCCE1E}"/>
                  </a:ext>
                </a:extLst>
              </p:cNvPr>
              <p:cNvSpPr/>
              <p:nvPr/>
            </p:nvSpPr>
            <p:spPr>
              <a:xfrm>
                <a:off x="4688794" y="3401866"/>
                <a:ext cx="256478" cy="256478"/>
              </a:xfrm>
              <a:prstGeom prst="ellipse">
                <a:avLst/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D50EB585-3EAB-BCE0-C7DA-C4A1D1209297}"/>
                  </a:ext>
                </a:extLst>
              </p:cNvPr>
              <p:cNvSpPr/>
              <p:nvPr/>
            </p:nvSpPr>
            <p:spPr>
              <a:xfrm>
                <a:off x="4109957" y="3158680"/>
                <a:ext cx="256478" cy="256478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角丸四角形 65">
                <a:extLst>
                  <a:ext uri="{FF2B5EF4-FFF2-40B4-BE49-F238E27FC236}">
                    <a16:creationId xmlns:a16="http://schemas.microsoft.com/office/drawing/2014/main" id="{DF901874-F0FB-5C7E-8D0F-4F7EE6DDAECF}"/>
                  </a:ext>
                </a:extLst>
              </p:cNvPr>
              <p:cNvSpPr/>
              <p:nvPr/>
            </p:nvSpPr>
            <p:spPr>
              <a:xfrm>
                <a:off x="3572552" y="2926593"/>
                <a:ext cx="293250" cy="174016"/>
              </a:xfrm>
              <a:prstGeom prst="roundRect">
                <a:avLst>
                  <a:gd name="adj" fmla="val 39268"/>
                </a:avLst>
              </a:prstGeom>
              <a:solidFill>
                <a:schemeClr val="tx1">
                  <a:alpha val="3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AA8B2BF-A6AB-D811-39E6-5F7848C1364B}"/>
                  </a:ext>
                </a:extLst>
              </p:cNvPr>
              <p:cNvGrpSpPr/>
              <p:nvPr/>
            </p:nvGrpSpPr>
            <p:grpSpPr>
              <a:xfrm flipH="1">
                <a:off x="7028880" y="1643605"/>
                <a:ext cx="2514472" cy="1274075"/>
                <a:chOff x="5795755" y="796412"/>
                <a:chExt cx="3456038" cy="1693838"/>
              </a:xfrm>
            </p:grpSpPr>
            <p:pic>
              <p:nvPicPr>
                <p:cNvPr id="69" name="グラフィックス 68" descr="ロボット ハンド 単色塗りつぶし">
                  <a:extLst>
                    <a:ext uri="{FF2B5EF4-FFF2-40B4-BE49-F238E27FC236}">
                      <a16:creationId xmlns:a16="http://schemas.microsoft.com/office/drawing/2014/main" id="{400EBF04-3C87-EE09-8B83-E956AD6EED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t="14671" b="38381"/>
                <a:stretch/>
              </p:blipFill>
              <p:spPr>
                <a:xfrm>
                  <a:off x="5795755" y="796412"/>
                  <a:ext cx="3456038" cy="162255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0" name="インク 69">
                      <a:extLst>
                        <a:ext uri="{FF2B5EF4-FFF2-40B4-BE49-F238E27FC236}">
                          <a16:creationId xmlns:a16="http://schemas.microsoft.com/office/drawing/2014/main" id="{FE4B5750-11CF-EA82-03D5-D0767D2AAB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13428" y="2171650"/>
                    <a:ext cx="234720" cy="360"/>
                  </p14:xfrm>
                </p:contentPart>
              </mc:Choice>
              <mc:Fallback xmlns="">
                <p:pic>
                  <p:nvPicPr>
                    <p:cNvPr id="33" name="インク 32">
                      <a:extLst>
                        <a:ext uri="{FF2B5EF4-FFF2-40B4-BE49-F238E27FC236}">
                          <a16:creationId xmlns:a16="http://schemas.microsoft.com/office/drawing/2014/main" id="{7D26DC94-27C9-6AE5-A2F5-CF410D671C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88721" y="2135650"/>
                      <a:ext cx="283641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1" name="インク 70">
                      <a:extLst>
                        <a:ext uri="{FF2B5EF4-FFF2-40B4-BE49-F238E27FC236}">
                          <a16:creationId xmlns:a16="http://schemas.microsoft.com/office/drawing/2014/main" id="{9AE9F01F-8A48-D1A7-EDF3-0A052996EF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1587" y="2290090"/>
                    <a:ext cx="390240" cy="57240"/>
                  </p14:xfrm>
                </p:contentPart>
              </mc:Choice>
              <mc:Fallback xmlns="">
                <p:pic>
                  <p:nvPicPr>
                    <p:cNvPr id="34" name="インク 33">
                      <a:extLst>
                        <a:ext uri="{FF2B5EF4-FFF2-40B4-BE49-F238E27FC236}">
                          <a16:creationId xmlns:a16="http://schemas.microsoft.com/office/drawing/2014/main" id="{14333B33-BBE6-B3AB-656A-087D6CE6024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036888" y="2242390"/>
                      <a:ext cx="439143" cy="1521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2" name="インク 71">
                      <a:extLst>
                        <a:ext uri="{FF2B5EF4-FFF2-40B4-BE49-F238E27FC236}">
                          <a16:creationId xmlns:a16="http://schemas.microsoft.com/office/drawing/2014/main" id="{D654A7AB-A78A-FE17-C145-FCF21D9287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65781" y="1856473"/>
                    <a:ext cx="187560" cy="588960"/>
                  </p14:xfrm>
                </p:contentPart>
              </mc:Choice>
              <mc:Fallback xmlns="">
                <p:pic>
                  <p:nvPicPr>
                    <p:cNvPr id="35" name="インク 34">
                      <a:extLst>
                        <a:ext uri="{FF2B5EF4-FFF2-40B4-BE49-F238E27FC236}">
                          <a16:creationId xmlns:a16="http://schemas.microsoft.com/office/drawing/2014/main" id="{46A9ABBA-DE42-C8A8-93C1-44F1E4D8D9D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079405" y="1772746"/>
                      <a:ext cx="359819" cy="755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3" name="インク 72">
                      <a:extLst>
                        <a:ext uri="{FF2B5EF4-FFF2-40B4-BE49-F238E27FC236}">
                          <a16:creationId xmlns:a16="http://schemas.microsoft.com/office/drawing/2014/main" id="{94F6F182-8506-67F8-3FAE-7BEAB1D50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13789" y="1512850"/>
                    <a:ext cx="1103759" cy="977400"/>
                  </p14:xfrm>
                </p:contentPart>
              </mc:Choice>
              <mc:Fallback xmlns="">
                <p:pic>
                  <p:nvPicPr>
                    <p:cNvPr id="36" name="インク 35">
                      <a:extLst>
                        <a:ext uri="{FF2B5EF4-FFF2-40B4-BE49-F238E27FC236}">
                          <a16:creationId xmlns:a16="http://schemas.microsoft.com/office/drawing/2014/main" id="{F5E79C91-929D-335E-6344-BDDF92B00BB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127210" y="1429128"/>
                      <a:ext cx="1276422" cy="11443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4" name="インク 73">
                      <a:extLst>
                        <a:ext uri="{FF2B5EF4-FFF2-40B4-BE49-F238E27FC236}">
                          <a16:creationId xmlns:a16="http://schemas.microsoft.com/office/drawing/2014/main" id="{09C6859A-C585-B642-FB9F-FE93F7530A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071" y="1974732"/>
                    <a:ext cx="1396079" cy="438120"/>
                  </p14:xfrm>
                </p:contentPart>
              </mc:Choice>
              <mc:Fallback xmlns="">
                <p:pic>
                  <p:nvPicPr>
                    <p:cNvPr id="37" name="インク 36">
                      <a:extLst>
                        <a:ext uri="{FF2B5EF4-FFF2-40B4-BE49-F238E27FC236}">
                          <a16:creationId xmlns:a16="http://schemas.microsoft.com/office/drawing/2014/main" id="{8AA90D72-B9B3-D0AD-9942-A298940C251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18496" y="1891030"/>
                      <a:ext cx="1568734" cy="6050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C497C04-81A6-76EA-482A-CC3E0AF46AD9}"/>
                  </a:ext>
                </a:extLst>
              </p:cNvPr>
              <p:cNvSpPr txBox="1"/>
              <p:nvPr/>
            </p:nvSpPr>
            <p:spPr>
              <a:xfrm>
                <a:off x="7280492" y="3054917"/>
                <a:ext cx="32592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ロボットで一つずつ分取</a:t>
                </a:r>
              </a:p>
              <a:p>
                <a:pPr algn="ctr"/>
                <a:r>
                  <a:rPr lang="ja-JP" altLang="en-US" sz="2000"/>
                  <a:t>（東大新井研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名大星野研）</a:t>
                </a:r>
                <a:endParaRPr kumimoji="1" lang="ja-JP" altLang="en-US" sz="2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BB274F8F-E5E3-CCF6-78A3-1401B611C17C}"/>
                </a:ext>
              </a:extLst>
            </p:cNvPr>
            <p:cNvGrpSpPr/>
            <p:nvPr/>
          </p:nvGrpSpPr>
          <p:grpSpPr>
            <a:xfrm>
              <a:off x="1870260" y="644506"/>
              <a:ext cx="4450384" cy="1350648"/>
              <a:chOff x="1018665" y="552514"/>
              <a:chExt cx="4450384" cy="1350648"/>
            </a:xfrm>
          </p:grpSpPr>
          <p:pic>
            <p:nvPicPr>
              <p:cNvPr id="55" name="グラフィックス 54" descr="ビデオ カメラ 単色塗りつぶし">
                <a:extLst>
                  <a:ext uri="{FF2B5EF4-FFF2-40B4-BE49-F238E27FC236}">
                    <a16:creationId xmlns:a16="http://schemas.microsoft.com/office/drawing/2014/main" id="{386F8362-3875-7188-3C72-51856E47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2601383">
                <a:off x="1018665" y="552514"/>
                <a:ext cx="1350648" cy="1350648"/>
              </a:xfrm>
              <a:prstGeom prst="rect">
                <a:avLst/>
              </a:prstGeom>
            </p:spPr>
          </p:pic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762A00B9-A8F1-1944-810B-3D36316E9420}"/>
                  </a:ext>
                </a:extLst>
              </p:cNvPr>
              <p:cNvSpPr txBox="1"/>
              <p:nvPr/>
            </p:nvSpPr>
            <p:spPr>
              <a:xfrm>
                <a:off x="2219441" y="830540"/>
                <a:ext cx="324960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/>
                  <a:t>顕微鏡画像を取得</a:t>
                </a:r>
              </a:p>
              <a:p>
                <a:pPr algn="ctr"/>
                <a:r>
                  <a:rPr lang="ja-JP" altLang="en-US" sz="2000"/>
                  <a:t>（東大佐藤研</a:t>
                </a:r>
                <a:r>
                  <a:rPr lang="en-US" altLang="ja-JP" sz="2000" dirty="0"/>
                  <a:t> + </a:t>
                </a:r>
                <a:r>
                  <a:rPr lang="ja-JP" altLang="en-US" sz="2000"/>
                  <a:t>東大新井研）</a:t>
                </a:r>
                <a:endParaRPr kumimoji="1" lang="ja-JP" altLang="en-US" sz="2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8BA4206-D382-AA17-90ED-2FE522448717}"/>
                </a:ext>
              </a:extLst>
            </p:cNvPr>
            <p:cNvGrpSpPr/>
            <p:nvPr/>
          </p:nvGrpSpPr>
          <p:grpSpPr>
            <a:xfrm>
              <a:off x="516788" y="3106640"/>
              <a:ext cx="1376626" cy="1239840"/>
              <a:chOff x="5774309" y="665534"/>
              <a:chExt cx="1376626" cy="123984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BF78C131-D39D-4D79-0352-2C38529D443D}"/>
                  </a:ext>
                </a:extLst>
              </p:cNvPr>
              <p:cNvSpPr/>
              <p:nvPr/>
            </p:nvSpPr>
            <p:spPr>
              <a:xfrm>
                <a:off x="6236535" y="66553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7D3FB472-B0BD-C785-DD3D-D6631A2C579E}"/>
                  </a:ext>
                </a:extLst>
              </p:cNvPr>
              <p:cNvSpPr/>
              <p:nvPr/>
            </p:nvSpPr>
            <p:spPr>
              <a:xfrm>
                <a:off x="6082459" y="77401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E96B3539-B313-3780-FD98-F04E25DBF3F3}"/>
                  </a:ext>
                </a:extLst>
              </p:cNvPr>
              <p:cNvSpPr/>
              <p:nvPr/>
            </p:nvSpPr>
            <p:spPr>
              <a:xfrm>
                <a:off x="5928384" y="88249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4959549-94DD-081D-F8BB-D915DFC108F1}"/>
                  </a:ext>
                </a:extLst>
              </p:cNvPr>
              <p:cNvSpPr/>
              <p:nvPr/>
            </p:nvSpPr>
            <p:spPr>
              <a:xfrm>
                <a:off x="5774309" y="990974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円弧 41">
              <a:extLst>
                <a:ext uri="{FF2B5EF4-FFF2-40B4-BE49-F238E27FC236}">
                  <a16:creationId xmlns:a16="http://schemas.microsoft.com/office/drawing/2014/main" id="{47EE6D25-5439-0976-9D3A-3B4711B05D67}"/>
                </a:ext>
              </a:extLst>
            </p:cNvPr>
            <p:cNvSpPr/>
            <p:nvPr/>
          </p:nvSpPr>
          <p:spPr>
            <a:xfrm>
              <a:off x="1424412" y="1363349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>
              <a:extLst>
                <a:ext uri="{FF2B5EF4-FFF2-40B4-BE49-F238E27FC236}">
                  <a16:creationId xmlns:a16="http://schemas.microsoft.com/office/drawing/2014/main" id="{4C6FAB09-287F-29F6-E85A-03B8C8C355DE}"/>
                </a:ext>
              </a:extLst>
            </p:cNvPr>
            <p:cNvSpPr/>
            <p:nvPr/>
          </p:nvSpPr>
          <p:spPr>
            <a:xfrm>
              <a:off x="1340646" y="2741132"/>
              <a:ext cx="3718941" cy="3146527"/>
            </a:xfrm>
            <a:prstGeom prst="arc">
              <a:avLst>
                <a:gd name="adj1" fmla="val 7558418"/>
                <a:gd name="adj2" fmla="val 10231437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弧 43">
              <a:extLst>
                <a:ext uri="{FF2B5EF4-FFF2-40B4-BE49-F238E27FC236}">
                  <a16:creationId xmlns:a16="http://schemas.microsoft.com/office/drawing/2014/main" id="{04450041-3259-05CE-454F-74E8687E993E}"/>
                </a:ext>
              </a:extLst>
            </p:cNvPr>
            <p:cNvSpPr/>
            <p:nvPr/>
          </p:nvSpPr>
          <p:spPr>
            <a:xfrm>
              <a:off x="1379675" y="525847"/>
              <a:ext cx="3262703" cy="5102814"/>
            </a:xfrm>
            <a:prstGeom prst="arc">
              <a:avLst>
                <a:gd name="adj1" fmla="val 557397"/>
                <a:gd name="adj2" fmla="val 4733600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弧 44">
              <a:extLst>
                <a:ext uri="{FF2B5EF4-FFF2-40B4-BE49-F238E27FC236}">
                  <a16:creationId xmlns:a16="http://schemas.microsoft.com/office/drawing/2014/main" id="{68659F2B-123A-8962-C882-EB888252B859}"/>
                </a:ext>
              </a:extLst>
            </p:cNvPr>
            <p:cNvSpPr/>
            <p:nvPr/>
          </p:nvSpPr>
          <p:spPr>
            <a:xfrm>
              <a:off x="2188625" y="351918"/>
              <a:ext cx="5483175" cy="6065347"/>
            </a:xfrm>
            <a:prstGeom prst="arc">
              <a:avLst>
                <a:gd name="adj1" fmla="val 21589195"/>
                <a:gd name="adj2" fmla="val 7141079"/>
              </a:avLst>
            </a:prstGeom>
            <a:ln w="508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309975-3920-C13A-B228-F5EA2ED09A79}"/>
                </a:ext>
              </a:extLst>
            </p:cNvPr>
            <p:cNvSpPr txBox="1"/>
            <p:nvPr/>
          </p:nvSpPr>
          <p:spPr>
            <a:xfrm>
              <a:off x="6575738" y="5736641"/>
              <a:ext cx="5099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リアルタイムで遊離細胞の位置を特定</a:t>
              </a:r>
            </a:p>
            <a:p>
              <a:pPr algn="ctr"/>
              <a:r>
                <a:rPr kumimoji="1" lang="ja-JP" altLang="en-US" sz="2000"/>
                <a:t>（名大竹内研）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574B550-72FE-5650-FBBF-7639F875FFDE}"/>
                </a:ext>
              </a:extLst>
            </p:cNvPr>
            <p:cNvSpPr txBox="1"/>
            <p:nvPr/>
          </p:nvSpPr>
          <p:spPr>
            <a:xfrm>
              <a:off x="3891707" y="4910515"/>
              <a:ext cx="29931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/>
                <a:t>遊離前の位置を特定</a:t>
              </a:r>
            </a:p>
            <a:p>
              <a:pPr algn="ctr"/>
              <a:r>
                <a:rPr kumimoji="1" lang="ja-JP" altLang="en-US" sz="2000"/>
                <a:t>（名大竹内研</a:t>
              </a:r>
              <a:r>
                <a:rPr kumimoji="1" lang="en-US" altLang="ja-JP" sz="2000" dirty="0"/>
                <a:t> + </a:t>
              </a:r>
              <a:r>
                <a:rPr kumimoji="1" lang="ja-JP" altLang="en-US" sz="2000"/>
                <a:t>名大森研）</a:t>
              </a:r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D48DCEC0-2061-8268-D07C-4BDA0565A91B}"/>
                </a:ext>
              </a:extLst>
            </p:cNvPr>
            <p:cNvGrpSpPr/>
            <p:nvPr/>
          </p:nvGrpSpPr>
          <p:grpSpPr>
            <a:xfrm>
              <a:off x="2215130" y="4703879"/>
              <a:ext cx="1381366" cy="1688044"/>
              <a:chOff x="2428228" y="4636874"/>
              <a:chExt cx="1381366" cy="1688044"/>
            </a:xfrm>
          </p:grpSpPr>
          <p:pic>
            <p:nvPicPr>
              <p:cNvPr id="49" name="グラフィックス 48" descr="人工知能 単色塗りつぶし">
                <a:extLst>
                  <a:ext uri="{FF2B5EF4-FFF2-40B4-BE49-F238E27FC236}">
                    <a16:creationId xmlns:a16="http://schemas.microsoft.com/office/drawing/2014/main" id="{8177182D-7F62-4065-99FF-202761F49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428228" y="4943552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848E18C5-66C1-B14B-2E2D-8695BED2A306}"/>
                  </a:ext>
                </a:extLst>
              </p:cNvPr>
              <p:cNvSpPr txBox="1"/>
              <p:nvPr/>
            </p:nvSpPr>
            <p:spPr>
              <a:xfrm>
                <a:off x="2831766" y="4636874"/>
                <a:ext cx="452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437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4231DB38-95B5-7308-EFBD-573919D65C12}"/>
              </a:ext>
            </a:extLst>
          </p:cNvPr>
          <p:cNvGrpSpPr/>
          <p:nvPr/>
        </p:nvGrpSpPr>
        <p:grpSpPr>
          <a:xfrm>
            <a:off x="492196" y="402952"/>
            <a:ext cx="11207607" cy="6257713"/>
            <a:chOff x="492196" y="402952"/>
            <a:chExt cx="11207607" cy="6257713"/>
          </a:xfrm>
        </p:grpSpPr>
        <p:grpSp>
          <p:nvGrpSpPr>
            <p:cNvPr id="382" name="グループ化 381">
              <a:extLst>
                <a:ext uri="{FF2B5EF4-FFF2-40B4-BE49-F238E27FC236}">
                  <a16:creationId xmlns:a16="http://schemas.microsoft.com/office/drawing/2014/main" id="{D922D4B2-142A-C83F-1F36-F9BAC6818D20}"/>
                </a:ext>
              </a:extLst>
            </p:cNvPr>
            <p:cNvGrpSpPr/>
            <p:nvPr/>
          </p:nvGrpSpPr>
          <p:grpSpPr>
            <a:xfrm>
              <a:off x="8510831" y="1936422"/>
              <a:ext cx="2514472" cy="1274075"/>
              <a:chOff x="8510831" y="1936422"/>
              <a:chExt cx="2514472" cy="1274075"/>
            </a:xfrm>
          </p:grpSpPr>
          <p:pic>
            <p:nvPicPr>
              <p:cNvPr id="32" name="グラフィックス 31" descr="ロボット ハンド 単色塗りつぶし">
                <a:extLst>
                  <a:ext uri="{FF2B5EF4-FFF2-40B4-BE49-F238E27FC236}">
                    <a16:creationId xmlns:a16="http://schemas.microsoft.com/office/drawing/2014/main" id="{91556FB2-6CFD-42A9-1676-0886D108A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14671" b="38381"/>
              <a:stretch/>
            </p:blipFill>
            <p:spPr>
              <a:xfrm flipH="1">
                <a:off x="8510831" y="1936422"/>
                <a:ext cx="2514472" cy="1220455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14:cNvPr>
                  <p14:cNvContentPartPr/>
                  <p14:nvPr/>
                </p14:nvContentPartPr>
                <p14:xfrm flipH="1">
                  <a:off x="9895845" y="2970852"/>
                  <a:ext cx="170773" cy="271"/>
                </p14:xfrm>
              </p:contentPart>
            </mc:Choice>
            <mc:Fallback xmlns="">
              <p:pic>
                <p:nvPicPr>
                  <p:cNvPr id="33" name="インク 32">
                    <a:extLst>
                      <a:ext uri="{FF2B5EF4-FFF2-40B4-BE49-F238E27FC236}">
                        <a16:creationId xmlns:a16="http://schemas.microsoft.com/office/drawing/2014/main" id="{07C4CAE1-FC44-3E70-27C7-2B68538F05B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flipH="1">
                    <a:off x="9877869" y="2943752"/>
                    <a:ext cx="206366" cy="5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14:cNvPr>
                  <p14:cNvContentPartPr/>
                  <p14:nvPr/>
                </p14:nvContentPartPr>
                <p14:xfrm flipH="1">
                  <a:off x="9820412" y="3059940"/>
                  <a:ext cx="283923" cy="43055"/>
                </p14:xfrm>
              </p:contentPart>
            </mc:Choice>
            <mc:Fallback xmlns="">
              <p:pic>
                <p:nvPicPr>
                  <p:cNvPr id="34" name="インク 33">
                    <a:extLst>
                      <a:ext uri="{FF2B5EF4-FFF2-40B4-BE49-F238E27FC236}">
                        <a16:creationId xmlns:a16="http://schemas.microsoft.com/office/drawing/2014/main" id="{F231927B-D510-38EC-C0A3-34657744ACF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H="1">
                    <a:off x="9802442" y="3024061"/>
                    <a:ext cx="319503" cy="1144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14:cNvPr>
                  <p14:cNvContentPartPr/>
                  <p14:nvPr/>
                </p14:nvContentPartPr>
                <p14:xfrm flipH="1">
                  <a:off x="9892067" y="2733781"/>
                  <a:ext cx="136461" cy="443005"/>
                </p14:xfrm>
              </p:contentPart>
            </mc:Choice>
            <mc:Fallback xmlns="">
              <p:pic>
                <p:nvPicPr>
                  <p:cNvPr id="35" name="インク 34">
                    <a:extLst>
                      <a:ext uri="{FF2B5EF4-FFF2-40B4-BE49-F238E27FC236}">
                        <a16:creationId xmlns:a16="http://schemas.microsoft.com/office/drawing/2014/main" id="{00D37584-D1A5-CF43-C44D-88D753AD881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H="1">
                    <a:off x="9829223" y="2670803"/>
                    <a:ext cx="261790" cy="5686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14:cNvPr>
                  <p14:cNvContentPartPr/>
                  <p14:nvPr/>
                </p14:nvContentPartPr>
                <p14:xfrm flipH="1">
                  <a:off x="9918108" y="2475314"/>
                  <a:ext cx="803050" cy="735183"/>
                </p14:xfrm>
              </p:contentPart>
            </mc:Choice>
            <mc:Fallback xmlns="">
              <p:pic>
                <p:nvPicPr>
                  <p:cNvPr id="36" name="インク 35">
                    <a:extLst>
                      <a:ext uri="{FF2B5EF4-FFF2-40B4-BE49-F238E27FC236}">
                        <a16:creationId xmlns:a16="http://schemas.microsoft.com/office/drawing/2014/main" id="{1E8C95C9-A3E7-A325-8358-9757545C5C1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flipH="1">
                    <a:off x="9855117" y="2412339"/>
                    <a:ext cx="928673" cy="860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14:cNvPr>
                  <p14:cNvContentPartPr/>
                  <p14:nvPr/>
                </p14:nvContentPartPr>
                <p14:xfrm flipH="1">
                  <a:off x="9784528" y="2822732"/>
                  <a:ext cx="1015730" cy="329546"/>
                </p14:xfrm>
              </p:contentPart>
            </mc:Choice>
            <mc:Fallback xmlns="">
              <p:pic>
                <p:nvPicPr>
                  <p:cNvPr id="37" name="インク 36">
                    <a:extLst>
                      <a:ext uri="{FF2B5EF4-FFF2-40B4-BE49-F238E27FC236}">
                        <a16:creationId xmlns:a16="http://schemas.microsoft.com/office/drawing/2014/main" id="{5D3362D9-B120-FBA6-0D8F-3F71E45E49C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 flipH="1">
                    <a:off x="9721540" y="2759773"/>
                    <a:ext cx="1141347" cy="45510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671641E5-6691-1330-978C-8AC3736D3287}"/>
                </a:ext>
              </a:extLst>
            </p:cNvPr>
            <p:cNvSpPr txBox="1"/>
            <p:nvPr/>
          </p:nvSpPr>
          <p:spPr>
            <a:xfrm>
              <a:off x="7817010" y="1162359"/>
              <a:ext cx="38827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Collect with robot 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one by one</a:t>
              </a:r>
            </a:p>
            <a:p>
              <a:pPr algn="ctr"/>
              <a:r>
                <a:rPr kumimoji="1" lang="en-US" altLang="ja-JP" dirty="0"/>
                <a:t>(Hoshi Lab. @NU Arai Lab. @UT)</a:t>
              </a:r>
              <a:endParaRPr kumimoji="1" lang="ja-JP" altLang="en-US"/>
            </a:p>
          </p:txBody>
        </p:sp>
        <p:pic>
          <p:nvPicPr>
            <p:cNvPr id="18" name="グラフィックス 17" descr="ビデオ カメラ 単色塗りつぶし">
              <a:extLst>
                <a:ext uri="{FF2B5EF4-FFF2-40B4-BE49-F238E27FC236}">
                  <a16:creationId xmlns:a16="http://schemas.microsoft.com/office/drawing/2014/main" id="{F09EF985-1964-6B2F-CBA5-A5E6BDA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601383">
              <a:off x="1845668" y="682288"/>
              <a:ext cx="1350648" cy="135064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A922BCB-27B2-C813-9E7A-53177F3BA8D0}"/>
                </a:ext>
              </a:extLst>
            </p:cNvPr>
            <p:cNvSpPr txBox="1"/>
            <p:nvPr/>
          </p:nvSpPr>
          <p:spPr>
            <a:xfrm>
              <a:off x="3216382" y="961159"/>
              <a:ext cx="3548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Save microscopic images</a:t>
              </a:r>
            </a:p>
            <a:p>
              <a:pPr algn="ctr"/>
              <a:r>
                <a:rPr kumimoji="1" lang="en-US" altLang="ja-JP" sz="2400" dirty="0"/>
                <a:t>(</a:t>
              </a:r>
              <a:r>
                <a:rPr kumimoji="1" lang="en-US" altLang="ja-JP" dirty="0"/>
                <a:t>Sato Lab. </a:t>
              </a:r>
              <a:r>
                <a:rPr lang="en-US" altLang="ja-JP" dirty="0"/>
                <a:t>@</a:t>
              </a:r>
              <a:r>
                <a:rPr kumimoji="1" lang="en-US" altLang="ja-JP" dirty="0"/>
                <a:t>NU and Arai Lab. </a:t>
              </a:r>
              <a:r>
                <a:rPr lang="en-US" altLang="ja-JP" dirty="0"/>
                <a:t>@UT</a:t>
              </a:r>
              <a:r>
                <a:rPr kumimoji="1" lang="en-US" altLang="ja-JP" dirty="0"/>
                <a:t>)</a:t>
              </a:r>
              <a:endParaRPr kumimoji="1" lang="ja-JP" altLang="en-US" sz="2400"/>
            </a:p>
          </p:txBody>
        </p:sp>
        <p:grpSp>
          <p:nvGrpSpPr>
            <p:cNvPr id="379" name="グループ化 378">
              <a:extLst>
                <a:ext uri="{FF2B5EF4-FFF2-40B4-BE49-F238E27FC236}">
                  <a16:creationId xmlns:a16="http://schemas.microsoft.com/office/drawing/2014/main" id="{44CC1F76-99B1-2BCB-64B4-0A234281EF52}"/>
                </a:ext>
              </a:extLst>
            </p:cNvPr>
            <p:cNvGrpSpPr/>
            <p:nvPr/>
          </p:nvGrpSpPr>
          <p:grpSpPr>
            <a:xfrm>
              <a:off x="492196" y="3144422"/>
              <a:ext cx="1376626" cy="1239840"/>
              <a:chOff x="492196" y="3144422"/>
              <a:chExt cx="1376626" cy="1239840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2B5734FF-5393-768A-9E9C-16FC8334448A}"/>
                  </a:ext>
                </a:extLst>
              </p:cNvPr>
              <p:cNvSpPr/>
              <p:nvPr/>
            </p:nvSpPr>
            <p:spPr>
              <a:xfrm>
                <a:off x="954422" y="314442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148AD9F-2AE9-FE0C-6F93-B32A61CDEDB2}"/>
                  </a:ext>
                </a:extLst>
              </p:cNvPr>
              <p:cNvSpPr/>
              <p:nvPr/>
            </p:nvSpPr>
            <p:spPr>
              <a:xfrm>
                <a:off x="800346" y="325290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D83A7F3E-06BA-9282-86F2-F196D54DB2F0}"/>
                  </a:ext>
                </a:extLst>
              </p:cNvPr>
              <p:cNvSpPr/>
              <p:nvPr/>
            </p:nvSpPr>
            <p:spPr>
              <a:xfrm>
                <a:off x="646271" y="336138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BC88B9BE-B4E0-2422-3E66-3637F3B39AE7}"/>
                  </a:ext>
                </a:extLst>
              </p:cNvPr>
              <p:cNvSpPr/>
              <p:nvPr/>
            </p:nvSpPr>
            <p:spPr>
              <a:xfrm>
                <a:off x="492196" y="3469862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円弧 5">
              <a:extLst>
                <a:ext uri="{FF2B5EF4-FFF2-40B4-BE49-F238E27FC236}">
                  <a16:creationId xmlns:a16="http://schemas.microsoft.com/office/drawing/2014/main" id="{02932D9E-D5F6-2502-B658-38D29DB17F18}"/>
                </a:ext>
              </a:extLst>
            </p:cNvPr>
            <p:cNvSpPr/>
            <p:nvPr/>
          </p:nvSpPr>
          <p:spPr>
            <a:xfrm>
              <a:off x="1399820" y="1401131"/>
              <a:ext cx="3718941" cy="3146527"/>
            </a:xfrm>
            <a:prstGeom prst="arc">
              <a:avLst>
                <a:gd name="adj1" fmla="val 10794784"/>
                <a:gd name="adj2" fmla="val 13216101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135001C-C310-3730-977F-FC3653D6BC8D}"/>
                </a:ext>
              </a:extLst>
            </p:cNvPr>
            <p:cNvSpPr txBox="1"/>
            <p:nvPr/>
          </p:nvSpPr>
          <p:spPr>
            <a:xfrm>
              <a:off x="7750931" y="5369690"/>
              <a:ext cx="35019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Recognize </a:t>
              </a:r>
              <a:r>
                <a:rPr lang="en-US" altLang="ja-JP" sz="2400" dirty="0"/>
                <a:t>c</a:t>
              </a:r>
              <a:r>
                <a:rPr kumimoji="1" lang="en-US" altLang="ja-JP" sz="2400" dirty="0"/>
                <a:t>urrent position</a:t>
              </a:r>
            </a:p>
            <a:p>
              <a:pPr algn="ctr"/>
              <a:r>
                <a:rPr lang="en-US" altLang="ja-JP" dirty="0"/>
                <a:t>(Takeuchi Lab. @NU)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D91CFB-89BC-46A5-89A7-F02B67B3F4A6}"/>
                </a:ext>
              </a:extLst>
            </p:cNvPr>
            <p:cNvSpPr txBox="1"/>
            <p:nvPr/>
          </p:nvSpPr>
          <p:spPr>
            <a:xfrm>
              <a:off x="3763233" y="5032180"/>
              <a:ext cx="35399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Preserve </a:t>
              </a:r>
              <a:r>
                <a:rPr lang="en-US" altLang="ja-JP" sz="2400" dirty="0">
                  <a:solidFill>
                    <a:srgbClr val="FF0000"/>
                  </a:solidFill>
                </a:rPr>
                <a:t>cell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>
                  <a:solidFill>
                    <a:srgbClr val="FF0000"/>
                  </a:solidFill>
                </a:rPr>
                <a:t>a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ddress</a:t>
              </a:r>
            </a:p>
            <a:p>
              <a:pPr algn="ctr"/>
              <a:r>
                <a:rPr lang="en-US" altLang="ja-JP" dirty="0"/>
                <a:t>(Mori Lab. and Takeuchi Lab. @NU)</a:t>
              </a:r>
              <a:endParaRPr kumimoji="1" lang="ja-JP" altLang="en-US" sz="2000"/>
            </a:p>
          </p:txBody>
        </p:sp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E3B8E94F-B0A0-8A25-2F5B-A23458EE14B4}"/>
                </a:ext>
              </a:extLst>
            </p:cNvPr>
            <p:cNvGrpSpPr/>
            <p:nvPr/>
          </p:nvGrpSpPr>
          <p:grpSpPr>
            <a:xfrm>
              <a:off x="2164033" y="4939847"/>
              <a:ext cx="1381366" cy="1720818"/>
              <a:chOff x="2164033" y="4939847"/>
              <a:chExt cx="1381366" cy="1720818"/>
            </a:xfrm>
          </p:grpSpPr>
          <p:pic>
            <p:nvPicPr>
              <p:cNvPr id="7" name="グラフィックス 6" descr="人工知能 単色塗りつぶし">
                <a:extLst>
                  <a:ext uri="{FF2B5EF4-FFF2-40B4-BE49-F238E27FC236}">
                    <a16:creationId xmlns:a16="http://schemas.microsoft.com/office/drawing/2014/main" id="{0D56311E-7286-4D41-9E0D-606CC7FD0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64033" y="5279299"/>
                <a:ext cx="1381366" cy="1381366"/>
              </a:xfrm>
              <a:prstGeom prst="rect">
                <a:avLst/>
              </a:prstGeom>
            </p:spPr>
          </p:pic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B25F979-E4FE-ED5B-0DB6-E9DBDA409A37}"/>
                  </a:ext>
                </a:extLst>
              </p:cNvPr>
              <p:cNvSpPr txBox="1"/>
              <p:nvPr/>
            </p:nvSpPr>
            <p:spPr>
              <a:xfrm>
                <a:off x="2257146" y="4939847"/>
                <a:ext cx="4988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>
                    <a:solidFill>
                      <a:srgbClr val="FF0000"/>
                    </a:solidFill>
                  </a:rPr>
                  <a:t>AI</a:t>
                </a:r>
                <a:endParaRPr kumimoji="1" lang="ja-JP" altLang="en-US" sz="2800"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85" name="グループ化 384">
              <a:extLst>
                <a:ext uri="{FF2B5EF4-FFF2-40B4-BE49-F238E27FC236}">
                  <a16:creationId xmlns:a16="http://schemas.microsoft.com/office/drawing/2014/main" id="{00CFC890-0919-F53E-A890-E221DEF2B35D}"/>
                </a:ext>
              </a:extLst>
            </p:cNvPr>
            <p:cNvGrpSpPr/>
            <p:nvPr/>
          </p:nvGrpSpPr>
          <p:grpSpPr>
            <a:xfrm>
              <a:off x="2793042" y="2142254"/>
              <a:ext cx="2223994" cy="2931428"/>
              <a:chOff x="2793042" y="2142254"/>
              <a:chExt cx="2223994" cy="2931428"/>
            </a:xfrm>
          </p:grpSpPr>
          <p:grpSp>
            <p:nvGrpSpPr>
              <p:cNvPr id="377" name="グループ化 376">
                <a:extLst>
                  <a:ext uri="{FF2B5EF4-FFF2-40B4-BE49-F238E27FC236}">
                    <a16:creationId xmlns:a16="http://schemas.microsoft.com/office/drawing/2014/main" id="{AAF081A8-6060-04AE-EE1E-4408DA4F07A0}"/>
                  </a:ext>
                </a:extLst>
              </p:cNvPr>
              <p:cNvGrpSpPr/>
              <p:nvPr/>
            </p:nvGrpSpPr>
            <p:grpSpPr>
              <a:xfrm>
                <a:off x="2967948" y="2246709"/>
                <a:ext cx="2019877" cy="2767591"/>
                <a:chOff x="2063361" y="1741425"/>
                <a:chExt cx="2139397" cy="2931354"/>
              </a:xfrm>
            </p:grpSpPr>
            <p:grpSp>
              <p:nvGrpSpPr>
                <p:cNvPr id="202" name="グループ化 201">
                  <a:extLst>
                    <a:ext uri="{FF2B5EF4-FFF2-40B4-BE49-F238E27FC236}">
                      <a16:creationId xmlns:a16="http://schemas.microsoft.com/office/drawing/2014/main" id="{1D545044-A460-1945-C74C-9FECF39E6D0B}"/>
                    </a:ext>
                  </a:extLst>
                </p:cNvPr>
                <p:cNvGrpSpPr/>
                <p:nvPr/>
              </p:nvGrpSpPr>
              <p:grpSpPr>
                <a:xfrm>
                  <a:off x="2063361" y="1741425"/>
                  <a:ext cx="1888910" cy="2931354"/>
                  <a:chOff x="1994932" y="1330326"/>
                  <a:chExt cx="2370231" cy="3678305"/>
                </a:xfrm>
              </p:grpSpPr>
              <p:sp>
                <p:nvSpPr>
                  <p:cNvPr id="203" name="フリーフォーム 202">
                    <a:extLst>
                      <a:ext uri="{FF2B5EF4-FFF2-40B4-BE49-F238E27FC236}">
                        <a16:creationId xmlns:a16="http://schemas.microsoft.com/office/drawing/2014/main" id="{F605AD07-9B31-B5FB-8987-8734B40BEC4A}"/>
                      </a:ext>
                    </a:extLst>
                  </p:cNvPr>
                  <p:cNvSpPr/>
                  <p:nvPr/>
                </p:nvSpPr>
                <p:spPr>
                  <a:xfrm>
                    <a:off x="2073302" y="1463438"/>
                    <a:ext cx="2291861" cy="3398959"/>
                  </a:xfrm>
                  <a:custGeom>
                    <a:avLst/>
                    <a:gdLst>
                      <a:gd name="connsiteX0" fmla="*/ 3089 w 2035967"/>
                      <a:gd name="connsiteY0" fmla="*/ 0 h 3155690"/>
                      <a:gd name="connsiteX1" fmla="*/ 2035967 w 2035967"/>
                      <a:gd name="connsiteY1" fmla="*/ 0 h 3155690"/>
                      <a:gd name="connsiteX2" fmla="*/ 1760146 w 2035967"/>
                      <a:gd name="connsiteY2" fmla="*/ 3155690 h 3155690"/>
                      <a:gd name="connsiteX3" fmla="*/ 835819 w 2035967"/>
                      <a:gd name="connsiteY3" fmla="*/ 3155690 h 3155690"/>
                      <a:gd name="connsiteX4" fmla="*/ 278910 w 2035967"/>
                      <a:gd name="connsiteY4" fmla="*/ 3155690 h 3155690"/>
                      <a:gd name="connsiteX5" fmla="*/ 0 w 2035967"/>
                      <a:gd name="connsiteY5" fmla="*/ 3155690 h 3155690"/>
                      <a:gd name="connsiteX6" fmla="*/ 0 w 2035967"/>
                      <a:gd name="connsiteY6" fmla="*/ 5296 h 3155690"/>
                      <a:gd name="connsiteX7" fmla="*/ 3552 w 2035967"/>
                      <a:gd name="connsiteY7" fmla="*/ 5296 h 3155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35967" h="3155690">
                        <a:moveTo>
                          <a:pt x="3089" y="0"/>
                        </a:moveTo>
                        <a:lnTo>
                          <a:pt x="2035967" y="0"/>
                        </a:lnTo>
                        <a:lnTo>
                          <a:pt x="1760146" y="3155690"/>
                        </a:lnTo>
                        <a:lnTo>
                          <a:pt x="835819" y="3155690"/>
                        </a:lnTo>
                        <a:lnTo>
                          <a:pt x="278910" y="3155690"/>
                        </a:lnTo>
                        <a:lnTo>
                          <a:pt x="0" y="3155690"/>
                        </a:lnTo>
                        <a:lnTo>
                          <a:pt x="0" y="5296"/>
                        </a:lnTo>
                        <a:lnTo>
                          <a:pt x="3552" y="529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204" name="グループ化 203">
                    <a:extLst>
                      <a:ext uri="{FF2B5EF4-FFF2-40B4-BE49-F238E27FC236}">
                        <a16:creationId xmlns:a16="http://schemas.microsoft.com/office/drawing/2014/main" id="{8EC50093-F62F-9245-1CBA-3C90097E3BA6}"/>
                      </a:ext>
                    </a:extLst>
                  </p:cNvPr>
                  <p:cNvGrpSpPr/>
                  <p:nvPr/>
                </p:nvGrpSpPr>
                <p:grpSpPr>
                  <a:xfrm>
                    <a:off x="1994932" y="1330326"/>
                    <a:ext cx="2370230" cy="3678305"/>
                    <a:chOff x="1994932" y="1330326"/>
                    <a:chExt cx="2370230" cy="3678305"/>
                  </a:xfrm>
                </p:grpSpPr>
                <p:sp>
                  <p:nvSpPr>
                    <p:cNvPr id="205" name="角丸四角形 204">
                      <a:extLst>
                        <a:ext uri="{FF2B5EF4-FFF2-40B4-BE49-F238E27FC236}">
                          <a16:creationId xmlns:a16="http://schemas.microsoft.com/office/drawing/2014/main" id="{43ABF573-5DC7-EC04-AE8A-7EE8FDE53EE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11310" y="1692248"/>
                      <a:ext cx="871822" cy="19229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6" name="角丸四角形 205">
                      <a:extLst>
                        <a:ext uri="{FF2B5EF4-FFF2-40B4-BE49-F238E27FC236}">
                          <a16:creationId xmlns:a16="http://schemas.microsoft.com/office/drawing/2014/main" id="{EA0B88E1-82FA-D53F-9A10-9479039A45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2746" y="1706999"/>
                      <a:ext cx="898951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7" name="角丸四角形 206">
                      <a:extLst>
                        <a:ext uri="{FF2B5EF4-FFF2-40B4-BE49-F238E27FC236}">
                          <a16:creationId xmlns:a16="http://schemas.microsoft.com/office/drawing/2014/main" id="{6A0BE83A-5E54-7929-4B23-4184137D9A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56112" y="2315056"/>
                      <a:ext cx="28717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8" name="角丸四角形 207">
                      <a:extLst>
                        <a:ext uri="{FF2B5EF4-FFF2-40B4-BE49-F238E27FC236}">
                          <a16:creationId xmlns:a16="http://schemas.microsoft.com/office/drawing/2014/main" id="{D957FFF7-7554-9856-BBBD-CCD2F3762A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5307" y="2635658"/>
                      <a:ext cx="33927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09" name="角丸四角形 208">
                      <a:extLst>
                        <a:ext uri="{FF2B5EF4-FFF2-40B4-BE49-F238E27FC236}">
                          <a16:creationId xmlns:a16="http://schemas.microsoft.com/office/drawing/2014/main" id="{B78B14C6-C03B-B5AC-DEA2-9C170AE5245F}"/>
                        </a:ext>
                      </a:extLst>
                    </p:cNvPr>
                    <p:cNvSpPr/>
                    <p:nvPr/>
                  </p:nvSpPr>
                  <p:spPr>
                    <a:xfrm rot="5611988">
                      <a:off x="2743752" y="2335979"/>
                      <a:ext cx="377239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0" name="角丸四角形 209">
                      <a:extLst>
                        <a:ext uri="{FF2B5EF4-FFF2-40B4-BE49-F238E27FC236}">
                          <a16:creationId xmlns:a16="http://schemas.microsoft.com/office/drawing/2014/main" id="{B1532340-39C4-5A9A-D0E4-9C12791811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80853" y="2666964"/>
                      <a:ext cx="276665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1" name="角丸四角形 210">
                      <a:extLst>
                        <a:ext uri="{FF2B5EF4-FFF2-40B4-BE49-F238E27FC236}">
                          <a16:creationId xmlns:a16="http://schemas.microsoft.com/office/drawing/2014/main" id="{41C019E6-BA69-E335-80E7-462F8347B7E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87381" y="2873809"/>
                      <a:ext cx="205465" cy="229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2" name="角丸四角形 211">
                      <a:extLst>
                        <a:ext uri="{FF2B5EF4-FFF2-40B4-BE49-F238E27FC236}">
                          <a16:creationId xmlns:a16="http://schemas.microsoft.com/office/drawing/2014/main" id="{CD453E5B-46C1-2FF8-827F-3943B4AD86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4702" y="3059232"/>
                      <a:ext cx="154380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3" name="角丸四角形 212">
                      <a:extLst>
                        <a:ext uri="{FF2B5EF4-FFF2-40B4-BE49-F238E27FC236}">
                          <a16:creationId xmlns:a16="http://schemas.microsoft.com/office/drawing/2014/main" id="{307B0D1E-B2B0-0A90-2D49-F0BC6644A89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30957" y="3222572"/>
                      <a:ext cx="148035" cy="199528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4" name="角丸四角形 213">
                      <a:extLst>
                        <a:ext uri="{FF2B5EF4-FFF2-40B4-BE49-F238E27FC236}">
                          <a16:creationId xmlns:a16="http://schemas.microsoft.com/office/drawing/2014/main" id="{05CFA444-A61E-13A0-8C02-0A140BA34DA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2524" y="3377816"/>
                      <a:ext cx="171201" cy="22378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5" name="角丸四角形 214">
                      <a:extLst>
                        <a:ext uri="{FF2B5EF4-FFF2-40B4-BE49-F238E27FC236}">
                          <a16:creationId xmlns:a16="http://schemas.microsoft.com/office/drawing/2014/main" id="{18F4DB1A-7E31-F681-5D79-8D951C2BED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1435" y="3554730"/>
                      <a:ext cx="178310" cy="238855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6" name="角丸四角形 215">
                      <a:extLst>
                        <a:ext uri="{FF2B5EF4-FFF2-40B4-BE49-F238E27FC236}">
                          <a16:creationId xmlns:a16="http://schemas.microsoft.com/office/drawing/2014/main" id="{0A8A93D7-0D9F-C68E-26EC-E3A712B3408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24426" y="3738827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7" name="角丸四角形 216">
                      <a:extLst>
                        <a:ext uri="{FF2B5EF4-FFF2-40B4-BE49-F238E27FC236}">
                          <a16:creationId xmlns:a16="http://schemas.microsoft.com/office/drawing/2014/main" id="{846E1C44-33CA-6BA6-7A3D-D5FE84CFD2A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11707" y="3884870"/>
                      <a:ext cx="138838" cy="22832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8" name="角丸四角形 217">
                      <a:extLst>
                        <a:ext uri="{FF2B5EF4-FFF2-40B4-BE49-F238E27FC236}">
                          <a16:creationId xmlns:a16="http://schemas.microsoft.com/office/drawing/2014/main" id="{9C01AD9B-DD81-A924-9B23-0F5A858D5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04584" y="4069760"/>
                      <a:ext cx="126360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19" name="角丸四角形 218">
                      <a:extLst>
                        <a:ext uri="{FF2B5EF4-FFF2-40B4-BE49-F238E27FC236}">
                          <a16:creationId xmlns:a16="http://schemas.microsoft.com/office/drawing/2014/main" id="{102E4F9B-7899-FA3B-98B3-51835F9D693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73631" y="4238444"/>
                      <a:ext cx="172272" cy="184552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0" name="角丸四角形 219">
                      <a:extLst>
                        <a:ext uri="{FF2B5EF4-FFF2-40B4-BE49-F238E27FC236}">
                          <a16:creationId xmlns:a16="http://schemas.microsoft.com/office/drawing/2014/main" id="{C04EF290-7CCA-DAD7-916D-FDD737491A6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754" y="4402706"/>
                      <a:ext cx="171600" cy="208969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1" name="角丸四角形 220">
                      <a:extLst>
                        <a:ext uri="{FF2B5EF4-FFF2-40B4-BE49-F238E27FC236}">
                          <a16:creationId xmlns:a16="http://schemas.microsoft.com/office/drawing/2014/main" id="{B3AFDC34-4396-8E77-3DA0-04C0689204C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96346" y="4588707"/>
                      <a:ext cx="142828" cy="176556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2" name="角丸四角形 221">
                      <a:extLst>
                        <a:ext uri="{FF2B5EF4-FFF2-40B4-BE49-F238E27FC236}">
                          <a16:creationId xmlns:a16="http://schemas.microsoft.com/office/drawing/2014/main" id="{0F24E509-8E03-317E-E24E-E14E389F50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869815" y="4727247"/>
                      <a:ext cx="145717" cy="201391"/>
                    </a:xfrm>
                    <a:prstGeom prst="roundRect">
                      <a:avLst>
                        <a:gd name="adj" fmla="val 3102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3" name="角丸四角形 222">
                      <a:extLst>
                        <a:ext uri="{FF2B5EF4-FFF2-40B4-BE49-F238E27FC236}">
                          <a16:creationId xmlns:a16="http://schemas.microsoft.com/office/drawing/2014/main" id="{B1FE40BF-225C-2F34-82CF-E69402953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30061" y="1715645"/>
                      <a:ext cx="512586" cy="1544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4" name="角丸四角形 223">
                      <a:extLst>
                        <a:ext uri="{FF2B5EF4-FFF2-40B4-BE49-F238E27FC236}">
                          <a16:creationId xmlns:a16="http://schemas.microsoft.com/office/drawing/2014/main" id="{DBE9638A-CC20-D9B2-F63B-A9DD876D2C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9964" y="2058604"/>
                      <a:ext cx="180270" cy="16657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5" name="角丸四角形 224">
                      <a:extLst>
                        <a:ext uri="{FF2B5EF4-FFF2-40B4-BE49-F238E27FC236}">
                          <a16:creationId xmlns:a16="http://schemas.microsoft.com/office/drawing/2014/main" id="{EEC7C23A-B6F2-4488-FAD8-A06382D3ACD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10353" y="2219737"/>
                      <a:ext cx="141339" cy="17930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6" name="角丸四角形 225">
                      <a:extLst>
                        <a:ext uri="{FF2B5EF4-FFF2-40B4-BE49-F238E27FC236}">
                          <a16:creationId xmlns:a16="http://schemas.microsoft.com/office/drawing/2014/main" id="{CB58B422-7F90-0216-0D70-3FC0C372F4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2418" y="2345051"/>
                      <a:ext cx="10889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7" name="角丸四角形 226">
                      <a:extLst>
                        <a:ext uri="{FF2B5EF4-FFF2-40B4-BE49-F238E27FC236}">
                          <a16:creationId xmlns:a16="http://schemas.microsoft.com/office/drawing/2014/main" id="{1FA37114-16CA-60CB-4B9E-6C081E3DA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2791" y="2473686"/>
                      <a:ext cx="119884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8" name="角丸四角形 227">
                      <a:extLst>
                        <a:ext uri="{FF2B5EF4-FFF2-40B4-BE49-F238E27FC236}">
                          <a16:creationId xmlns:a16="http://schemas.microsoft.com/office/drawing/2014/main" id="{0413D0EB-3BE6-DC42-6DCD-439DB64809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593571"/>
                      <a:ext cx="108895" cy="1923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29" name="角丸四角形 228">
                      <a:extLst>
                        <a:ext uri="{FF2B5EF4-FFF2-40B4-BE49-F238E27FC236}">
                          <a16:creationId xmlns:a16="http://schemas.microsoft.com/office/drawing/2014/main" id="{A197175F-A353-F666-4D3B-ED15690990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23622" y="2722864"/>
                      <a:ext cx="108895" cy="19230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0" name="角丸四角形 229">
                      <a:extLst>
                        <a:ext uri="{FF2B5EF4-FFF2-40B4-BE49-F238E27FC236}">
                          <a16:creationId xmlns:a16="http://schemas.microsoft.com/office/drawing/2014/main" id="{8F9ECAD0-F72E-6126-107B-4D245DF02DA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4865" y="2826249"/>
                      <a:ext cx="108895" cy="22378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1" name="角丸四角形 230">
                      <a:extLst>
                        <a:ext uri="{FF2B5EF4-FFF2-40B4-BE49-F238E27FC236}">
                          <a16:creationId xmlns:a16="http://schemas.microsoft.com/office/drawing/2014/main" id="{5AC6951E-FA19-CFF3-0447-CDEC16F4E8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7874" y="2961258"/>
                      <a:ext cx="128360" cy="22196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2" name="角丸四角形 231">
                      <a:extLst>
                        <a:ext uri="{FF2B5EF4-FFF2-40B4-BE49-F238E27FC236}">
                          <a16:creationId xmlns:a16="http://schemas.microsoft.com/office/drawing/2014/main" id="{192AF4A5-B727-3FD2-B45D-F5EBB8C586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9807" y="3143703"/>
                      <a:ext cx="199011" cy="223789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3" name="角丸四角形 232">
                      <a:extLst>
                        <a:ext uri="{FF2B5EF4-FFF2-40B4-BE49-F238E27FC236}">
                          <a16:creationId xmlns:a16="http://schemas.microsoft.com/office/drawing/2014/main" id="{8E7D58DD-0485-96E6-7F95-532C52493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44564" y="3335860"/>
                      <a:ext cx="128360" cy="184904"/>
                    </a:xfrm>
                    <a:prstGeom prst="roundRect">
                      <a:avLst>
                        <a:gd name="adj" fmla="val 3436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4" name="角丸四角形 233">
                      <a:extLst>
                        <a:ext uri="{FF2B5EF4-FFF2-40B4-BE49-F238E27FC236}">
                          <a16:creationId xmlns:a16="http://schemas.microsoft.com/office/drawing/2014/main" id="{6DC17928-CC63-C228-D0C1-16C03B8428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01714" y="3519017"/>
                      <a:ext cx="218348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5" name="角丸四角形 234">
                      <a:extLst>
                        <a:ext uri="{FF2B5EF4-FFF2-40B4-BE49-F238E27FC236}">
                          <a16:creationId xmlns:a16="http://schemas.microsoft.com/office/drawing/2014/main" id="{A55736D8-0CBB-0282-0BB6-ADEB296A7B8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26895" y="3680172"/>
                      <a:ext cx="118985" cy="183360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6" name="角丸四角形 235">
                      <a:extLst>
                        <a:ext uri="{FF2B5EF4-FFF2-40B4-BE49-F238E27FC236}">
                          <a16:creationId xmlns:a16="http://schemas.microsoft.com/office/drawing/2014/main" id="{F44998DF-251B-A999-5475-F18A1CDC67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9441" y="3876279"/>
                      <a:ext cx="239692" cy="144658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7" name="角丸四角形 236">
                      <a:extLst>
                        <a:ext uri="{FF2B5EF4-FFF2-40B4-BE49-F238E27FC236}">
                          <a16:creationId xmlns:a16="http://schemas.microsoft.com/office/drawing/2014/main" id="{C96A3D41-4EBD-A59B-ED25-4DDFB949F63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9856" y="4104708"/>
                      <a:ext cx="239692" cy="179325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8" name="角丸四角形 237">
                      <a:extLst>
                        <a:ext uri="{FF2B5EF4-FFF2-40B4-BE49-F238E27FC236}">
                          <a16:creationId xmlns:a16="http://schemas.microsoft.com/office/drawing/2014/main" id="{FE91AAC8-5DDE-AF44-BDD0-7CA39D4F3A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21961" y="4359687"/>
                      <a:ext cx="246804" cy="17655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9" name="角丸四角形 238">
                      <a:extLst>
                        <a:ext uri="{FF2B5EF4-FFF2-40B4-BE49-F238E27FC236}">
                          <a16:creationId xmlns:a16="http://schemas.microsoft.com/office/drawing/2014/main" id="{77827E8F-37A4-3A9D-DD0D-EAE74795A5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44030" y="4584057"/>
                      <a:ext cx="173788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0" name="角丸四角形 239">
                      <a:extLst>
                        <a:ext uri="{FF2B5EF4-FFF2-40B4-BE49-F238E27FC236}">
                          <a16:creationId xmlns:a16="http://schemas.microsoft.com/office/drawing/2014/main" id="{52B12317-69F8-01F0-FF08-89735517B70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7413" y="4737766"/>
                      <a:ext cx="136162" cy="154896"/>
                    </a:xfrm>
                    <a:prstGeom prst="roundRect">
                      <a:avLst>
                        <a:gd name="adj" fmla="val 37515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1" name="角丸四角形 240">
                      <a:extLst>
                        <a:ext uri="{FF2B5EF4-FFF2-40B4-BE49-F238E27FC236}">
                          <a16:creationId xmlns:a16="http://schemas.microsoft.com/office/drawing/2014/main" id="{F727249D-FC9F-6283-86F3-D629E50B2E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79874" y="1733025"/>
                      <a:ext cx="547348" cy="15441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2" name="角丸四角形 241">
                      <a:extLst>
                        <a:ext uri="{FF2B5EF4-FFF2-40B4-BE49-F238E27FC236}">
                          <a16:creationId xmlns:a16="http://schemas.microsoft.com/office/drawing/2014/main" id="{2E8D00CF-2663-8BEB-C47D-17DB03C510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950" y="2108007"/>
                      <a:ext cx="224502" cy="1639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3" name="角丸四角形 242">
                      <a:extLst>
                        <a:ext uri="{FF2B5EF4-FFF2-40B4-BE49-F238E27FC236}">
                          <a16:creationId xmlns:a16="http://schemas.microsoft.com/office/drawing/2014/main" id="{FA7A3DE3-A711-4D7F-1375-80E77FFE9D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91112" y="2292424"/>
                      <a:ext cx="129835" cy="14944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4" name="角丸四角形 243">
                      <a:extLst>
                        <a:ext uri="{FF2B5EF4-FFF2-40B4-BE49-F238E27FC236}">
                          <a16:creationId xmlns:a16="http://schemas.microsoft.com/office/drawing/2014/main" id="{1A0BE76E-7C5F-B324-06F8-4634E08E3C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87757" y="2426471"/>
                      <a:ext cx="148033" cy="159223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5" name="角丸四角形 244">
                      <a:extLst>
                        <a:ext uri="{FF2B5EF4-FFF2-40B4-BE49-F238E27FC236}">
                          <a16:creationId xmlns:a16="http://schemas.microsoft.com/office/drawing/2014/main" id="{CD4677FD-0E57-4BA2-2479-FB4DE0BFE3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3009" y="2620753"/>
                      <a:ext cx="206899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6" name="角丸四角形 245">
                      <a:extLst>
                        <a:ext uri="{FF2B5EF4-FFF2-40B4-BE49-F238E27FC236}">
                          <a16:creationId xmlns:a16="http://schemas.microsoft.com/office/drawing/2014/main" id="{749BC41D-A3E8-5117-95C4-ED498F534C8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05980" y="2764756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7" name="角丸四角形 246">
                      <a:extLst>
                        <a:ext uri="{FF2B5EF4-FFF2-40B4-BE49-F238E27FC236}">
                          <a16:creationId xmlns:a16="http://schemas.microsoft.com/office/drawing/2014/main" id="{726A6FDE-ACD5-0454-4AFE-9AC588BBFC9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6160" y="2859877"/>
                      <a:ext cx="86901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8" name="角丸四角形 247">
                      <a:extLst>
                        <a:ext uri="{FF2B5EF4-FFF2-40B4-BE49-F238E27FC236}">
                          <a16:creationId xmlns:a16="http://schemas.microsoft.com/office/drawing/2014/main" id="{770ECFB7-C216-C8E1-4998-0929A7FD387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2883" y="2972575"/>
                      <a:ext cx="108895" cy="14859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49" name="角丸四角形 248">
                      <a:extLst>
                        <a:ext uri="{FF2B5EF4-FFF2-40B4-BE49-F238E27FC236}">
                          <a16:creationId xmlns:a16="http://schemas.microsoft.com/office/drawing/2014/main" id="{4AFFF769-31EC-9DAC-7527-0054C224AF9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56982" y="3108898"/>
                      <a:ext cx="136697" cy="1371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0" name="角丸四角形 249">
                      <a:extLst>
                        <a:ext uri="{FF2B5EF4-FFF2-40B4-BE49-F238E27FC236}">
                          <a16:creationId xmlns:a16="http://schemas.microsoft.com/office/drawing/2014/main" id="{2FEA7D9A-2445-7C18-E21A-EE887408B6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43525" y="3259161"/>
                      <a:ext cx="159932" cy="1562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1" name="角丸四角形 250">
                      <a:extLst>
                        <a:ext uri="{FF2B5EF4-FFF2-40B4-BE49-F238E27FC236}">
                          <a16:creationId xmlns:a16="http://schemas.microsoft.com/office/drawing/2014/main" id="{5933DB37-F9AB-CBD6-10B9-ABD4821C6C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9090" y="3370542"/>
                      <a:ext cx="124643" cy="20043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2" name="角丸四角形 251">
                      <a:extLst>
                        <a:ext uri="{FF2B5EF4-FFF2-40B4-BE49-F238E27FC236}">
                          <a16:creationId xmlns:a16="http://schemas.microsoft.com/office/drawing/2014/main" id="{709AE9DD-BE28-B63C-C718-EF2D68CBDE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34176" y="3519994"/>
                      <a:ext cx="97317" cy="14127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3" name="角丸四角形 252">
                      <a:extLst>
                        <a:ext uri="{FF2B5EF4-FFF2-40B4-BE49-F238E27FC236}">
                          <a16:creationId xmlns:a16="http://schemas.microsoft.com/office/drawing/2014/main" id="{8DB689F5-3EC8-7701-0415-E3B9050BC7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15870" y="3625215"/>
                      <a:ext cx="118987" cy="15621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4" name="角丸四角形 253">
                      <a:extLst>
                        <a:ext uri="{FF2B5EF4-FFF2-40B4-BE49-F238E27FC236}">
                          <a16:creationId xmlns:a16="http://schemas.microsoft.com/office/drawing/2014/main" id="{FDC31D28-A7F6-74BE-8228-18D7E23C949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8244" y="3757183"/>
                      <a:ext cx="151908" cy="17854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5" name="角丸四角形 254">
                      <a:extLst>
                        <a:ext uri="{FF2B5EF4-FFF2-40B4-BE49-F238E27FC236}">
                          <a16:creationId xmlns:a16="http://schemas.microsoft.com/office/drawing/2014/main" id="{A49182F0-6B0E-B2DA-6748-F024EC9E878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20792" y="3870206"/>
                      <a:ext cx="74139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6" name="角丸四角形 255">
                      <a:extLst>
                        <a:ext uri="{FF2B5EF4-FFF2-40B4-BE49-F238E27FC236}">
                          <a16:creationId xmlns:a16="http://schemas.microsoft.com/office/drawing/2014/main" id="{00E49E5E-978A-7A0A-4F63-DB15A76C1C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5454" y="3964535"/>
                      <a:ext cx="118986" cy="17854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7" name="角丸四角形 256">
                      <a:extLst>
                        <a:ext uri="{FF2B5EF4-FFF2-40B4-BE49-F238E27FC236}">
                          <a16:creationId xmlns:a16="http://schemas.microsoft.com/office/drawing/2014/main" id="{43B4A872-88BB-E64B-0C33-6426D445E38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6485" y="4068750"/>
                      <a:ext cx="103184" cy="19229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8" name="角丸四角形 257">
                      <a:extLst>
                        <a:ext uri="{FF2B5EF4-FFF2-40B4-BE49-F238E27FC236}">
                          <a16:creationId xmlns:a16="http://schemas.microsoft.com/office/drawing/2014/main" id="{F84D7ACC-B79F-F0A4-3C69-F5CDFB960F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9767" y="4162712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59" name="角丸四角形 258">
                      <a:extLst>
                        <a:ext uri="{FF2B5EF4-FFF2-40B4-BE49-F238E27FC236}">
                          <a16:creationId xmlns:a16="http://schemas.microsoft.com/office/drawing/2014/main" id="{723A28BD-F91E-A348-6166-016AF0B703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93247" y="4245960"/>
                      <a:ext cx="76679" cy="1886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0" name="角丸四角形 259">
                      <a:extLst>
                        <a:ext uri="{FF2B5EF4-FFF2-40B4-BE49-F238E27FC236}">
                          <a16:creationId xmlns:a16="http://schemas.microsoft.com/office/drawing/2014/main" id="{0985444D-556B-379B-6D1F-3F57E11F780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80784" y="4356398"/>
                      <a:ext cx="107536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1" name="角丸四角形 260">
                      <a:extLst>
                        <a:ext uri="{FF2B5EF4-FFF2-40B4-BE49-F238E27FC236}">
                          <a16:creationId xmlns:a16="http://schemas.microsoft.com/office/drawing/2014/main" id="{2DD94FE2-A9F4-5A8D-0486-779DD23662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57520" y="4473046"/>
                      <a:ext cx="101629" cy="17655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2" name="角丸四角形 261">
                      <a:extLst>
                        <a:ext uri="{FF2B5EF4-FFF2-40B4-BE49-F238E27FC236}">
                          <a16:creationId xmlns:a16="http://schemas.microsoft.com/office/drawing/2014/main" id="{AEAA9A70-F3EF-340B-B5B8-994BF77E86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43240" y="4593762"/>
                      <a:ext cx="130188" cy="17655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3" name="角丸四角形 262">
                      <a:extLst>
                        <a:ext uri="{FF2B5EF4-FFF2-40B4-BE49-F238E27FC236}">
                          <a16:creationId xmlns:a16="http://schemas.microsoft.com/office/drawing/2014/main" id="{99CA89C7-23B7-74D4-58C0-29E6A0DE05A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34064" y="4720750"/>
                      <a:ext cx="139368" cy="18572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4" name="角丸四角形 263">
                      <a:extLst>
                        <a:ext uri="{FF2B5EF4-FFF2-40B4-BE49-F238E27FC236}">
                          <a16:creationId xmlns:a16="http://schemas.microsoft.com/office/drawing/2014/main" id="{6CB8779B-D75A-121C-39BA-A1607C58817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8986" y="1419420"/>
                      <a:ext cx="485204" cy="400408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5" name="角丸四角形 264">
                      <a:extLst>
                        <a:ext uri="{FF2B5EF4-FFF2-40B4-BE49-F238E27FC236}">
                          <a16:creationId xmlns:a16="http://schemas.microsoft.com/office/drawing/2014/main" id="{049F10E4-28CE-BDE9-EC63-F6C0897020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3557" y="1795333"/>
                      <a:ext cx="301393" cy="41633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6" name="角丸四角形 265">
                      <a:extLst>
                        <a:ext uri="{FF2B5EF4-FFF2-40B4-BE49-F238E27FC236}">
                          <a16:creationId xmlns:a16="http://schemas.microsoft.com/office/drawing/2014/main" id="{6746192B-CFF7-73CE-9841-3FDA70AAFCD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69989" y="2037471"/>
                      <a:ext cx="143538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7" name="角丸四角形 266">
                      <a:extLst>
                        <a:ext uri="{FF2B5EF4-FFF2-40B4-BE49-F238E27FC236}">
                          <a16:creationId xmlns:a16="http://schemas.microsoft.com/office/drawing/2014/main" id="{04E3DE58-B347-B41D-C41C-0E878BBE6C8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77704" y="2175023"/>
                      <a:ext cx="128106" cy="400064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8" name="角丸四角形 267">
                      <a:extLst>
                        <a:ext uri="{FF2B5EF4-FFF2-40B4-BE49-F238E27FC236}">
                          <a16:creationId xmlns:a16="http://schemas.microsoft.com/office/drawing/2014/main" id="{EB00518B-8128-B6A5-9913-61DF288CECF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09204" y="2378987"/>
                      <a:ext cx="191750" cy="3208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9" name="角丸四角形 268">
                      <a:extLst>
                        <a:ext uri="{FF2B5EF4-FFF2-40B4-BE49-F238E27FC236}">
                          <a16:creationId xmlns:a16="http://schemas.microsoft.com/office/drawing/2014/main" id="{8F2F04AB-6F21-E797-2421-D80BA5CD0B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98946" y="2580023"/>
                      <a:ext cx="206897" cy="34145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0" name="角丸四角形 269">
                      <a:extLst>
                        <a:ext uri="{FF2B5EF4-FFF2-40B4-BE49-F238E27FC236}">
                          <a16:creationId xmlns:a16="http://schemas.microsoft.com/office/drawing/2014/main" id="{F88EC4FD-3B46-F4C4-CBC1-6B779832D9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21692" y="2734002"/>
                      <a:ext cx="159932" cy="400066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1" name="角丸四角形 270">
                      <a:extLst>
                        <a:ext uri="{FF2B5EF4-FFF2-40B4-BE49-F238E27FC236}">
                          <a16:creationId xmlns:a16="http://schemas.microsoft.com/office/drawing/2014/main" id="{FB3DE2A9-D45D-7F3D-4999-63E7296D7E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80621" y="2930182"/>
                      <a:ext cx="194342" cy="367772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4" name="角丸四角形 273">
                      <a:extLst>
                        <a:ext uri="{FF2B5EF4-FFF2-40B4-BE49-F238E27FC236}">
                          <a16:creationId xmlns:a16="http://schemas.microsoft.com/office/drawing/2014/main" id="{3E1D78A1-79C9-547B-E833-4A48449364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61922" y="3454453"/>
                      <a:ext cx="165273" cy="36557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5" name="角丸四角形 274">
                      <a:extLst>
                        <a:ext uri="{FF2B5EF4-FFF2-40B4-BE49-F238E27FC236}">
                          <a16:creationId xmlns:a16="http://schemas.microsoft.com/office/drawing/2014/main" id="{A65E12FD-4EF9-D12F-3537-ACC0BD1DEAF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3380" y="3625228"/>
                      <a:ext cx="143538" cy="33282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6" name="角丸四角形 275">
                      <a:extLst>
                        <a:ext uri="{FF2B5EF4-FFF2-40B4-BE49-F238E27FC236}">
                          <a16:creationId xmlns:a16="http://schemas.microsoft.com/office/drawing/2014/main" id="{47B80570-73E2-9F2B-59D8-EEDEC61DBB4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40993" y="3766789"/>
                      <a:ext cx="129043" cy="32157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7" name="角丸四角形 276">
                      <a:extLst>
                        <a:ext uri="{FF2B5EF4-FFF2-40B4-BE49-F238E27FC236}">
                          <a16:creationId xmlns:a16="http://schemas.microsoft.com/office/drawing/2014/main" id="{9A5F9BD0-7726-C55A-DE34-D839325ADC7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517664" y="3922222"/>
                      <a:ext cx="159935" cy="306821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8" name="角丸四角形 277">
                      <a:extLst>
                        <a:ext uri="{FF2B5EF4-FFF2-40B4-BE49-F238E27FC236}">
                          <a16:creationId xmlns:a16="http://schemas.microsoft.com/office/drawing/2014/main" id="{01C51830-3B23-F1DB-0C7F-80DE84A0C1D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91290" y="4100056"/>
                      <a:ext cx="176105" cy="305250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79" name="角丸四角形 278">
                      <a:extLst>
                        <a:ext uri="{FF2B5EF4-FFF2-40B4-BE49-F238E27FC236}">
                          <a16:creationId xmlns:a16="http://schemas.microsoft.com/office/drawing/2014/main" id="{1A252C83-C897-D399-CC0A-7B5BA46083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80762" y="4278382"/>
                      <a:ext cx="170216" cy="294045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0" name="角丸四角形 279">
                      <a:extLst>
                        <a:ext uri="{FF2B5EF4-FFF2-40B4-BE49-F238E27FC236}">
                          <a16:creationId xmlns:a16="http://schemas.microsoft.com/office/drawing/2014/main" id="{CD1DE934-ED3C-13B2-5F15-E40B2749C2C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49643" y="4458193"/>
                      <a:ext cx="180562" cy="292529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1" name="角丸四角形 280">
                      <a:extLst>
                        <a:ext uri="{FF2B5EF4-FFF2-40B4-BE49-F238E27FC236}">
                          <a16:creationId xmlns:a16="http://schemas.microsoft.com/office/drawing/2014/main" id="{80084CAA-1D28-624B-A2A2-5E13914A1C9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39693" y="4652063"/>
                      <a:ext cx="181360" cy="281107"/>
                    </a:xfrm>
                    <a:prstGeom prst="roundRect">
                      <a:avLst>
                        <a:gd name="adj" fmla="val 36432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2" name="角丸四角形 281">
                      <a:extLst>
                        <a:ext uri="{FF2B5EF4-FFF2-40B4-BE49-F238E27FC236}">
                          <a16:creationId xmlns:a16="http://schemas.microsoft.com/office/drawing/2014/main" id="{9F5D629D-6163-57AB-AC9B-EB89785FD4A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78084" y="2611946"/>
                      <a:ext cx="205466" cy="4163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7" name="角丸四角形 286">
                      <a:extLst>
                        <a:ext uri="{FF2B5EF4-FFF2-40B4-BE49-F238E27FC236}">
                          <a16:creationId xmlns:a16="http://schemas.microsoft.com/office/drawing/2014/main" id="{9D7C9283-B154-80F7-5E2E-AA07B6D5FE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86031" y="4212384"/>
                      <a:ext cx="239693" cy="323621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8" name="角丸四角形 287">
                      <a:extLst>
                        <a:ext uri="{FF2B5EF4-FFF2-40B4-BE49-F238E27FC236}">
                          <a16:creationId xmlns:a16="http://schemas.microsoft.com/office/drawing/2014/main" id="{9529D9CA-5903-C71A-BDA7-AA05EE9EC92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8651" y="1748276"/>
                      <a:ext cx="906435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89" name="角丸四角形 288">
                      <a:extLst>
                        <a:ext uri="{FF2B5EF4-FFF2-40B4-BE49-F238E27FC236}">
                          <a16:creationId xmlns:a16="http://schemas.microsoft.com/office/drawing/2014/main" id="{F279ACF0-9FB0-898B-0D4F-F9F979CC567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37295" y="2369768"/>
                      <a:ext cx="296868" cy="12379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0" name="角丸四角形 289">
                      <a:extLst>
                        <a:ext uri="{FF2B5EF4-FFF2-40B4-BE49-F238E27FC236}">
                          <a16:creationId xmlns:a16="http://schemas.microsoft.com/office/drawing/2014/main" id="{C0A4161D-5928-E83E-C5AE-F525A17A78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22232" y="2667882"/>
                      <a:ext cx="296868" cy="11429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1" name="角丸四角形 290">
                      <a:extLst>
                        <a:ext uri="{FF2B5EF4-FFF2-40B4-BE49-F238E27FC236}">
                          <a16:creationId xmlns:a16="http://schemas.microsoft.com/office/drawing/2014/main" id="{50F832A3-25F4-6236-5764-C06CB7F385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02388" y="2891098"/>
                      <a:ext cx="171600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2" name="角丸四角形 291">
                      <a:extLst>
                        <a:ext uri="{FF2B5EF4-FFF2-40B4-BE49-F238E27FC236}">
                          <a16:creationId xmlns:a16="http://schemas.microsoft.com/office/drawing/2014/main" id="{69F0391D-5045-470A-9511-7671FCAECC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4314" y="3159364"/>
                      <a:ext cx="319571" cy="15440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3" name="角丸四角形 292">
                      <a:extLst>
                        <a:ext uri="{FF2B5EF4-FFF2-40B4-BE49-F238E27FC236}">
                          <a16:creationId xmlns:a16="http://schemas.microsoft.com/office/drawing/2014/main" id="{B22862B7-4F84-7A22-089D-B2B8E4949B3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2186" y="3490935"/>
                      <a:ext cx="276665" cy="13887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4" name="角丸四角形 293">
                      <a:extLst>
                        <a:ext uri="{FF2B5EF4-FFF2-40B4-BE49-F238E27FC236}">
                          <a16:creationId xmlns:a16="http://schemas.microsoft.com/office/drawing/2014/main" id="{1E0AFCDA-C8FE-B20C-4C79-2A025BEEAA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924" y="3781531"/>
                      <a:ext cx="284084" cy="14149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5" name="角丸四角形 294">
                      <a:extLst>
                        <a:ext uri="{FF2B5EF4-FFF2-40B4-BE49-F238E27FC236}">
                          <a16:creationId xmlns:a16="http://schemas.microsoft.com/office/drawing/2014/main" id="{754FFAD2-C815-3309-AAFB-A59DFB5B71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49439" y="4066633"/>
                      <a:ext cx="276666" cy="141493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6" name="角丸四角形 295">
                      <a:extLst>
                        <a:ext uri="{FF2B5EF4-FFF2-40B4-BE49-F238E27FC236}">
                          <a16:creationId xmlns:a16="http://schemas.microsoft.com/office/drawing/2014/main" id="{632EB1BA-2DCD-A428-AAC7-7CB631FA75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86408" y="4318164"/>
                      <a:ext cx="187211" cy="133298"/>
                    </a:xfrm>
                    <a:prstGeom prst="roundRect">
                      <a:avLst>
                        <a:gd name="adj" fmla="val 4362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7" name="角丸四角形 296">
                      <a:extLst>
                        <a:ext uri="{FF2B5EF4-FFF2-40B4-BE49-F238E27FC236}">
                          <a16:creationId xmlns:a16="http://schemas.microsoft.com/office/drawing/2014/main" id="{015B06DD-C952-32CB-05BD-C479D02DC22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63452" y="4525328"/>
                      <a:ext cx="203022" cy="125699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8" name="角丸四角形 297">
                      <a:extLst>
                        <a:ext uri="{FF2B5EF4-FFF2-40B4-BE49-F238E27FC236}">
                          <a16:creationId xmlns:a16="http://schemas.microsoft.com/office/drawing/2014/main" id="{75395822-8638-5CC1-078A-0F036C8A61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659309" y="4723563"/>
                      <a:ext cx="203023" cy="151456"/>
                    </a:xfrm>
                    <a:prstGeom prst="roundRect">
                      <a:avLst>
                        <a:gd name="adj" fmla="val 2645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99" name="角丸四角形 298">
                      <a:extLst>
                        <a:ext uri="{FF2B5EF4-FFF2-40B4-BE49-F238E27FC236}">
                          <a16:creationId xmlns:a16="http://schemas.microsoft.com/office/drawing/2014/main" id="{1D254E8B-959A-29B6-9017-5519398BD6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58062" y="4440647"/>
                      <a:ext cx="192627" cy="319806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1" name="角丸四角形 300">
                      <a:extLst>
                        <a:ext uri="{FF2B5EF4-FFF2-40B4-BE49-F238E27FC236}">
                          <a16:creationId xmlns:a16="http://schemas.microsoft.com/office/drawing/2014/main" id="{1BB50122-05B3-E33B-5EB1-C0E5BD45D9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1856" y="1650112"/>
                      <a:ext cx="641133" cy="5493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2" name="角丸四角形 301">
                      <a:extLst>
                        <a:ext uri="{FF2B5EF4-FFF2-40B4-BE49-F238E27FC236}">
                          <a16:creationId xmlns:a16="http://schemas.microsoft.com/office/drawing/2014/main" id="{2917E1EB-1771-5670-3780-F8C17B1698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36861" y="2104198"/>
                      <a:ext cx="262066" cy="563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3" name="角丸四角形 302">
                      <a:extLst>
                        <a:ext uri="{FF2B5EF4-FFF2-40B4-BE49-F238E27FC236}">
                          <a16:creationId xmlns:a16="http://schemas.microsoft.com/office/drawing/2014/main" id="{6ABBF8CC-E66C-428F-626D-C46F5DE6F4B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3929" y="2391436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4" name="角丸四角形 303">
                      <a:extLst>
                        <a:ext uri="{FF2B5EF4-FFF2-40B4-BE49-F238E27FC236}">
                          <a16:creationId xmlns:a16="http://schemas.microsoft.com/office/drawing/2014/main" id="{8F957B0D-0C3C-D1D5-6ED3-2DA8D1FB5D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5568" y="2704082"/>
                      <a:ext cx="297149" cy="8017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5" name="角丸四角形 304">
                      <a:extLst>
                        <a:ext uri="{FF2B5EF4-FFF2-40B4-BE49-F238E27FC236}">
                          <a16:creationId xmlns:a16="http://schemas.microsoft.com/office/drawing/2014/main" id="{17BCE357-2714-FBF5-8BD6-20953EBC10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82218" y="3032487"/>
                      <a:ext cx="347526" cy="7914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6" name="角丸四角形 305">
                      <a:extLst>
                        <a:ext uri="{FF2B5EF4-FFF2-40B4-BE49-F238E27FC236}">
                          <a16:creationId xmlns:a16="http://schemas.microsoft.com/office/drawing/2014/main" id="{AFBDB9DF-B903-5158-B5F0-265051584B9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4709" y="3338222"/>
                      <a:ext cx="287257" cy="10245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7" name="角丸四角形 306">
                      <a:extLst>
                        <a:ext uri="{FF2B5EF4-FFF2-40B4-BE49-F238E27FC236}">
                          <a16:creationId xmlns:a16="http://schemas.microsoft.com/office/drawing/2014/main" id="{DA0A8E4F-AD5D-D1B0-2E60-67112F946B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6387" y="3620875"/>
                      <a:ext cx="289068" cy="12671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8" name="角丸四角形 307">
                      <a:extLst>
                        <a:ext uri="{FF2B5EF4-FFF2-40B4-BE49-F238E27FC236}">
                          <a16:creationId xmlns:a16="http://schemas.microsoft.com/office/drawing/2014/main" id="{DE2A569C-AC79-6CF7-5980-74E0F930572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91044" y="3924692"/>
                      <a:ext cx="292435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09" name="角丸四角形 308">
                      <a:extLst>
                        <a:ext uri="{FF2B5EF4-FFF2-40B4-BE49-F238E27FC236}">
                          <a16:creationId xmlns:a16="http://schemas.microsoft.com/office/drawing/2014/main" id="{05C47D05-C698-ADAD-EAAD-D52762549C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69234" y="4240481"/>
                      <a:ext cx="311126" cy="14262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0" name="角丸四角形 309">
                      <a:extLst>
                        <a:ext uri="{FF2B5EF4-FFF2-40B4-BE49-F238E27FC236}">
                          <a16:creationId xmlns:a16="http://schemas.microsoft.com/office/drawing/2014/main" id="{07A9D633-062A-8B95-5B7D-C892127DDA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55473" y="4557033"/>
                      <a:ext cx="312066" cy="131925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1" name="角丸四角形 310">
                      <a:extLst>
                        <a:ext uri="{FF2B5EF4-FFF2-40B4-BE49-F238E27FC236}">
                          <a16:creationId xmlns:a16="http://schemas.microsoft.com/office/drawing/2014/main" id="{E0FBF4C4-B05F-3A20-05ED-A5C61B4C63E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507360" y="4841528"/>
                      <a:ext cx="213597" cy="1206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2" name="角丸四角形 311">
                      <a:extLst>
                        <a:ext uri="{FF2B5EF4-FFF2-40B4-BE49-F238E27FC236}">
                          <a16:creationId xmlns:a16="http://schemas.microsoft.com/office/drawing/2014/main" id="{CCF15984-D4CA-516B-EC1A-6DEF9181418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58996" y="1743661"/>
                      <a:ext cx="844305" cy="10944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3" name="角丸四角形 312">
                      <a:extLst>
                        <a:ext uri="{FF2B5EF4-FFF2-40B4-BE49-F238E27FC236}">
                          <a16:creationId xmlns:a16="http://schemas.microsoft.com/office/drawing/2014/main" id="{168869D8-62EF-89BC-FD76-B5967932FD92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425358" y="2335834"/>
                      <a:ext cx="265422" cy="7289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4" name="角丸四角形 313">
                      <a:extLst>
                        <a:ext uri="{FF2B5EF4-FFF2-40B4-BE49-F238E27FC236}">
                          <a16:creationId xmlns:a16="http://schemas.microsoft.com/office/drawing/2014/main" id="{6C8F21FD-4D00-8843-E544-2EFDF382B35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412409" y="2624155"/>
                      <a:ext cx="276665" cy="8871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5" name="角丸四角形 314">
                      <a:extLst>
                        <a:ext uri="{FF2B5EF4-FFF2-40B4-BE49-F238E27FC236}">
                          <a16:creationId xmlns:a16="http://schemas.microsoft.com/office/drawing/2014/main" id="{53C58ECB-DBEF-E68D-B3E1-507902B19A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7884" y="2930621"/>
                      <a:ext cx="311765" cy="9983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6" name="角丸四角形 315">
                      <a:extLst>
                        <a:ext uri="{FF2B5EF4-FFF2-40B4-BE49-F238E27FC236}">
                          <a16:creationId xmlns:a16="http://schemas.microsoft.com/office/drawing/2014/main" id="{52EC1101-D24C-DFFF-6930-105C8709F76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75619" y="3266396"/>
                      <a:ext cx="306556" cy="75103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7" name="角丸四角形 316">
                      <a:extLst>
                        <a:ext uri="{FF2B5EF4-FFF2-40B4-BE49-F238E27FC236}">
                          <a16:creationId xmlns:a16="http://schemas.microsoft.com/office/drawing/2014/main" id="{12CE04AE-AC83-81F4-2049-B37FA8821B1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82689" y="3579059"/>
                      <a:ext cx="285791" cy="8172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8" name="角丸四角形 317">
                      <a:extLst>
                        <a:ext uri="{FF2B5EF4-FFF2-40B4-BE49-F238E27FC236}">
                          <a16:creationId xmlns:a16="http://schemas.microsoft.com/office/drawing/2014/main" id="{98FE5657-858F-35AB-F3B0-82396840380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56816" y="3862659"/>
                      <a:ext cx="285791" cy="9153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9" name="角丸四角形 318">
                      <a:extLst>
                        <a:ext uri="{FF2B5EF4-FFF2-40B4-BE49-F238E27FC236}">
                          <a16:creationId xmlns:a16="http://schemas.microsoft.com/office/drawing/2014/main" id="{B4AD6E4F-9BFB-F417-7A10-7C578C47AC6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33785" y="4178491"/>
                      <a:ext cx="305045" cy="95248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0" name="角丸四角形 319">
                      <a:extLst>
                        <a:ext uri="{FF2B5EF4-FFF2-40B4-BE49-F238E27FC236}">
                          <a16:creationId xmlns:a16="http://schemas.microsoft.com/office/drawing/2014/main" id="{EF0731F9-3BBE-9E9B-4F1A-0062082D86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02375" y="4534847"/>
                      <a:ext cx="364177" cy="7630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1" name="角丸四角形 320">
                      <a:extLst>
                        <a:ext uri="{FF2B5EF4-FFF2-40B4-BE49-F238E27FC236}">
                          <a16:creationId xmlns:a16="http://schemas.microsoft.com/office/drawing/2014/main" id="{3CD0B8E3-E6E8-2934-CAD7-3DD5ECE2EC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392802" y="4858016"/>
                      <a:ext cx="223760" cy="66380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2" name="角丸四角形 321">
                      <a:extLst>
                        <a:ext uri="{FF2B5EF4-FFF2-40B4-BE49-F238E27FC236}">
                          <a16:creationId xmlns:a16="http://schemas.microsoft.com/office/drawing/2014/main" id="{711A24E7-D722-BD59-7173-4AA324060B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3337" y="1670877"/>
                      <a:ext cx="785272" cy="10416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3" name="角丸四角形 322">
                      <a:extLst>
                        <a:ext uri="{FF2B5EF4-FFF2-40B4-BE49-F238E27FC236}">
                          <a16:creationId xmlns:a16="http://schemas.microsoft.com/office/drawing/2014/main" id="{A8073E4C-03F1-21F8-E14C-9D70F5A7C4E6}"/>
                        </a:ext>
                      </a:extLst>
                    </p:cNvPr>
                    <p:cNvSpPr/>
                    <p:nvPr/>
                  </p:nvSpPr>
                  <p:spPr>
                    <a:xfrm rot="5520000">
                      <a:off x="2349253" y="2217190"/>
                      <a:ext cx="237919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4" name="角丸四角形 323">
                      <a:extLst>
                        <a:ext uri="{FF2B5EF4-FFF2-40B4-BE49-F238E27FC236}">
                          <a16:creationId xmlns:a16="http://schemas.microsoft.com/office/drawing/2014/main" id="{42D1DCCB-F123-70CA-BB1B-58C7246832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9733" y="2514050"/>
                      <a:ext cx="300076" cy="9203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5" name="角丸四角形 324">
                      <a:extLst>
                        <a:ext uri="{FF2B5EF4-FFF2-40B4-BE49-F238E27FC236}">
                          <a16:creationId xmlns:a16="http://schemas.microsoft.com/office/drawing/2014/main" id="{4382DD30-BF71-BBF6-609E-CA63828013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5205" y="2842643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6" name="角丸四角形 325">
                      <a:extLst>
                        <a:ext uri="{FF2B5EF4-FFF2-40B4-BE49-F238E27FC236}">
                          <a16:creationId xmlns:a16="http://schemas.microsoft.com/office/drawing/2014/main" id="{8ADDAC28-540F-299F-E6C0-348DBDF7D3F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82233" y="3167204"/>
                      <a:ext cx="300076" cy="616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7" name="角丸四角形 326">
                      <a:extLst>
                        <a:ext uri="{FF2B5EF4-FFF2-40B4-BE49-F238E27FC236}">
                          <a16:creationId xmlns:a16="http://schemas.microsoft.com/office/drawing/2014/main" id="{01747F10-38E0-A9BD-51EC-38FD03B9F17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93402" y="3474936"/>
                      <a:ext cx="265209" cy="635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8" name="角丸四角形 327">
                      <a:extLst>
                        <a:ext uri="{FF2B5EF4-FFF2-40B4-BE49-F238E27FC236}">
                          <a16:creationId xmlns:a16="http://schemas.microsoft.com/office/drawing/2014/main" id="{F058775A-83C8-899B-00C0-E7E179B867D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5977" y="3768354"/>
                      <a:ext cx="265211" cy="5730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29" name="角丸四角形 328">
                      <a:extLst>
                        <a:ext uri="{FF2B5EF4-FFF2-40B4-BE49-F238E27FC236}">
                          <a16:creationId xmlns:a16="http://schemas.microsoft.com/office/drawing/2014/main" id="{9E5D14B1-1843-37BE-AFBE-343F390D942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24948" y="4096913"/>
                      <a:ext cx="335907" cy="6104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0" name="角丸四角形 329">
                      <a:extLst>
                        <a:ext uri="{FF2B5EF4-FFF2-40B4-BE49-F238E27FC236}">
                          <a16:creationId xmlns:a16="http://schemas.microsoft.com/office/drawing/2014/main" id="{2E6A0D57-C3EC-3FBE-5455-FC308EFDE02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7557" y="4479763"/>
                      <a:ext cx="386031" cy="54937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1" name="角丸四角形 330">
                      <a:extLst>
                        <a:ext uri="{FF2B5EF4-FFF2-40B4-BE49-F238E27FC236}">
                          <a16:creationId xmlns:a16="http://schemas.microsoft.com/office/drawing/2014/main" id="{58C2CBAB-EC83-944F-F2DE-A61AF82AC01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600" y="1625957"/>
                      <a:ext cx="490186" cy="10879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2" name="角丸四角形 331">
                      <a:extLst>
                        <a:ext uri="{FF2B5EF4-FFF2-40B4-BE49-F238E27FC236}">
                          <a16:creationId xmlns:a16="http://schemas.microsoft.com/office/drawing/2014/main" id="{E89C47A8-734A-3AE4-8995-E9B5331FF8B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02683" y="2022682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3" name="角丸四角形 332">
                      <a:extLst>
                        <a:ext uri="{FF2B5EF4-FFF2-40B4-BE49-F238E27FC236}">
                          <a16:creationId xmlns:a16="http://schemas.microsoft.com/office/drawing/2014/main" id="{61BE9D04-2FAF-4479-FAFF-ACCDCDC454A3}"/>
                        </a:ext>
                      </a:extLst>
                    </p:cNvPr>
                    <p:cNvSpPr/>
                    <p:nvPr/>
                  </p:nvSpPr>
                  <p:spPr>
                    <a:xfrm rot="5580000">
                      <a:off x="2196001" y="2322211"/>
                      <a:ext cx="269225" cy="126473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4" name="角丸四角形 333">
                      <a:extLst>
                        <a:ext uri="{FF2B5EF4-FFF2-40B4-BE49-F238E27FC236}">
                          <a16:creationId xmlns:a16="http://schemas.microsoft.com/office/drawing/2014/main" id="{863C9329-34CE-35AF-EF9B-53223004B8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71148" y="2607014"/>
                      <a:ext cx="276666" cy="154411"/>
                    </a:xfrm>
                    <a:prstGeom prst="roundRect">
                      <a:avLst>
                        <a:gd name="adj" fmla="val 34766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5" name="角丸四角形 334">
                      <a:extLst>
                        <a:ext uri="{FF2B5EF4-FFF2-40B4-BE49-F238E27FC236}">
                          <a16:creationId xmlns:a16="http://schemas.microsoft.com/office/drawing/2014/main" id="{AF17E309-5197-46F3-6627-73F39B39510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6009" y="2932417"/>
                      <a:ext cx="286320" cy="121688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6" name="角丸四角形 335">
                      <a:extLst>
                        <a:ext uri="{FF2B5EF4-FFF2-40B4-BE49-F238E27FC236}">
                          <a16:creationId xmlns:a16="http://schemas.microsoft.com/office/drawing/2014/main" id="{F56BF38B-9050-4BCA-F8B0-22EDA2E3D1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8621" y="3336297"/>
                      <a:ext cx="443890" cy="99486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7" name="角丸四角形 336">
                      <a:extLst>
                        <a:ext uri="{FF2B5EF4-FFF2-40B4-BE49-F238E27FC236}">
                          <a16:creationId xmlns:a16="http://schemas.microsoft.com/office/drawing/2014/main" id="{AB835D14-1458-4A78-4570-293F31971C6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93708" y="3724333"/>
                      <a:ext cx="253420" cy="76300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8" name="角丸四角形 337">
                      <a:extLst>
                        <a:ext uri="{FF2B5EF4-FFF2-40B4-BE49-F238E27FC236}">
                          <a16:creationId xmlns:a16="http://schemas.microsoft.com/office/drawing/2014/main" id="{C16AB1A8-9301-90A8-2A6F-779276FF5BE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32336" y="3962238"/>
                      <a:ext cx="157495" cy="5493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39" name="角丸四角形 338">
                      <a:extLst>
                        <a:ext uri="{FF2B5EF4-FFF2-40B4-BE49-F238E27FC236}">
                          <a16:creationId xmlns:a16="http://schemas.microsoft.com/office/drawing/2014/main" id="{B8DBC011-5FBB-4082-E04D-43E92AC4E6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67461" y="4202790"/>
                      <a:ext cx="287892" cy="63799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0" name="角丸四角形 339">
                      <a:extLst>
                        <a:ext uri="{FF2B5EF4-FFF2-40B4-BE49-F238E27FC236}">
                          <a16:creationId xmlns:a16="http://schemas.microsoft.com/office/drawing/2014/main" id="{13712BE2-7FD9-C758-0F71-6B3061B4B4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49003" y="4530847"/>
                      <a:ext cx="312064" cy="54937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1" name="角丸四角形 340">
                      <a:extLst>
                        <a:ext uri="{FF2B5EF4-FFF2-40B4-BE49-F238E27FC236}">
                          <a16:creationId xmlns:a16="http://schemas.microsoft.com/office/drawing/2014/main" id="{46166353-7B5F-5FEC-1C79-B4DC4D2A932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262547" y="4756867"/>
                      <a:ext cx="224855" cy="154895"/>
                    </a:xfrm>
                    <a:prstGeom prst="roundRect">
                      <a:avLst>
                        <a:gd name="adj" fmla="val 10058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2" name="角丸四角形 341">
                      <a:extLst>
                        <a:ext uri="{FF2B5EF4-FFF2-40B4-BE49-F238E27FC236}">
                          <a16:creationId xmlns:a16="http://schemas.microsoft.com/office/drawing/2014/main" id="{B66BAB3B-F2C4-1EF8-03E4-4D84281B1B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46175" y="1460509"/>
                      <a:ext cx="395670" cy="228696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3" name="角丸四角形 342">
                      <a:extLst>
                        <a:ext uri="{FF2B5EF4-FFF2-40B4-BE49-F238E27FC236}">
                          <a16:creationId xmlns:a16="http://schemas.microsoft.com/office/drawing/2014/main" id="{9D85DBDA-DCC5-8911-9A15-39E94F549E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77251" y="1832216"/>
                      <a:ext cx="321902" cy="232614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4" name="角丸四角形 343">
                      <a:extLst>
                        <a:ext uri="{FF2B5EF4-FFF2-40B4-BE49-F238E27FC236}">
                          <a16:creationId xmlns:a16="http://schemas.microsoft.com/office/drawing/2014/main" id="{D3EDF86B-E0D3-61EB-B109-BEDC243D02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4485" y="2094440"/>
                      <a:ext cx="182931" cy="23265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5" name="角丸四角形 344">
                      <a:extLst>
                        <a:ext uri="{FF2B5EF4-FFF2-40B4-BE49-F238E27FC236}">
                          <a16:creationId xmlns:a16="http://schemas.microsoft.com/office/drawing/2014/main" id="{EBA99121-414A-AB69-2856-7B96BFA2820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61200" y="2250403"/>
                      <a:ext cx="128249" cy="235080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6" name="角丸四角形 345">
                      <a:extLst>
                        <a:ext uri="{FF2B5EF4-FFF2-40B4-BE49-F238E27FC236}">
                          <a16:creationId xmlns:a16="http://schemas.microsoft.com/office/drawing/2014/main" id="{375A9360-0F57-849A-7F9F-76269A5F3B9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404" y="2415909"/>
                      <a:ext cx="153989" cy="225871"/>
                    </a:xfrm>
                    <a:prstGeom prst="roundRect">
                      <a:avLst>
                        <a:gd name="adj" fmla="val 4552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7" name="角丸四角形 346">
                      <a:extLst>
                        <a:ext uri="{FF2B5EF4-FFF2-40B4-BE49-F238E27FC236}">
                          <a16:creationId xmlns:a16="http://schemas.microsoft.com/office/drawing/2014/main" id="{74D63548-C1C5-CA9C-BC3B-E765249EF73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37677" y="2598906"/>
                      <a:ext cx="17358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8" name="角丸四角形 347">
                      <a:extLst>
                        <a:ext uri="{FF2B5EF4-FFF2-40B4-BE49-F238E27FC236}">
                          <a16:creationId xmlns:a16="http://schemas.microsoft.com/office/drawing/2014/main" id="{1189C097-14FB-598C-6405-3403DA1881F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03170" y="2813017"/>
                      <a:ext cx="217016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9" name="角丸四角形 348">
                      <a:extLst>
                        <a:ext uri="{FF2B5EF4-FFF2-40B4-BE49-F238E27FC236}">
                          <a16:creationId xmlns:a16="http://schemas.microsoft.com/office/drawing/2014/main" id="{586201F9-2858-E497-1479-E0B40071792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90636" y="2981261"/>
                      <a:ext cx="64033" cy="219810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0" name="角丸四角形 349">
                      <a:extLst>
                        <a:ext uri="{FF2B5EF4-FFF2-40B4-BE49-F238E27FC236}">
                          <a16:creationId xmlns:a16="http://schemas.microsoft.com/office/drawing/2014/main" id="{84AEF38C-BB91-CEAD-57F2-2A347D0C2F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76891" y="3080693"/>
                      <a:ext cx="106469" cy="223789"/>
                    </a:xfrm>
                    <a:prstGeom prst="roundRect">
                      <a:avLst>
                        <a:gd name="adj" fmla="val 26947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1" name="角丸四角形 350">
                      <a:extLst>
                        <a:ext uri="{FF2B5EF4-FFF2-40B4-BE49-F238E27FC236}">
                          <a16:creationId xmlns:a16="http://schemas.microsoft.com/office/drawing/2014/main" id="{F11FF7B1-D4F4-9A3F-57C1-1B17FBDC2AC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59154" y="3204878"/>
                      <a:ext cx="127253" cy="255698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2" name="角丸四角形 351">
                      <a:extLst>
                        <a:ext uri="{FF2B5EF4-FFF2-40B4-BE49-F238E27FC236}">
                          <a16:creationId xmlns:a16="http://schemas.microsoft.com/office/drawing/2014/main" id="{C20DB14E-2AF3-872C-289B-84C71738D51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7832" y="3458687"/>
                      <a:ext cx="115233" cy="183362"/>
                    </a:xfrm>
                    <a:prstGeom prst="roundRect">
                      <a:avLst>
                        <a:gd name="adj" fmla="val 160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3" name="角丸四角形 352">
                      <a:extLst>
                        <a:ext uri="{FF2B5EF4-FFF2-40B4-BE49-F238E27FC236}">
                          <a16:creationId xmlns:a16="http://schemas.microsoft.com/office/drawing/2014/main" id="{CC5B329E-91DF-FDF5-AFB7-55D858A5C7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7504" y="3568984"/>
                      <a:ext cx="100456" cy="20132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4" name="角丸四角形 353">
                      <a:extLst>
                        <a:ext uri="{FF2B5EF4-FFF2-40B4-BE49-F238E27FC236}">
                          <a16:creationId xmlns:a16="http://schemas.microsoft.com/office/drawing/2014/main" id="{EBCB5198-2062-47EC-FA7B-E5BFE724F5AC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85021" y="3690400"/>
                      <a:ext cx="128514" cy="22214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5" name="角丸四角形 354">
                      <a:extLst>
                        <a:ext uri="{FF2B5EF4-FFF2-40B4-BE49-F238E27FC236}">
                          <a16:creationId xmlns:a16="http://schemas.microsoft.com/office/drawing/2014/main" id="{51DB819C-ED4B-E7C7-A384-1AD3A08BEC64}"/>
                        </a:ext>
                      </a:extLst>
                    </p:cNvPr>
                    <p:cNvSpPr/>
                    <p:nvPr/>
                  </p:nvSpPr>
                  <p:spPr>
                    <a:xfrm rot="5614495">
                      <a:off x="2039779" y="3874085"/>
                      <a:ext cx="208011" cy="228770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6" name="角丸四角形 355">
                      <a:extLst>
                        <a:ext uri="{FF2B5EF4-FFF2-40B4-BE49-F238E27FC236}">
                          <a16:creationId xmlns:a16="http://schemas.microsoft.com/office/drawing/2014/main" id="{0ABD8B1E-5B23-6A22-A59F-2A789CA879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089213" y="4051191"/>
                      <a:ext cx="107987" cy="222611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7" name="角丸四角形 356">
                      <a:extLst>
                        <a:ext uri="{FF2B5EF4-FFF2-40B4-BE49-F238E27FC236}">
                          <a16:creationId xmlns:a16="http://schemas.microsoft.com/office/drawing/2014/main" id="{1EE4B5CE-B6AD-6823-B869-9461E33745A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3097" y="4169266"/>
                      <a:ext cx="92254" cy="21833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8" name="角丸四角形 357">
                      <a:extLst>
                        <a:ext uri="{FF2B5EF4-FFF2-40B4-BE49-F238E27FC236}">
                          <a16:creationId xmlns:a16="http://schemas.microsoft.com/office/drawing/2014/main" id="{823DC0F7-A927-890C-9D54-7FFEAE24630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0215" y="4282407"/>
                      <a:ext cx="84349" cy="18455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59" name="角丸四角形 358">
                      <a:extLst>
                        <a:ext uri="{FF2B5EF4-FFF2-40B4-BE49-F238E27FC236}">
                          <a16:creationId xmlns:a16="http://schemas.microsoft.com/office/drawing/2014/main" id="{E6C15800-ACC1-B058-F4E8-7E7C1346BC3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8951" y="4371380"/>
                      <a:ext cx="69294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0" name="角丸四角形 359">
                      <a:extLst>
                        <a:ext uri="{FF2B5EF4-FFF2-40B4-BE49-F238E27FC236}">
                          <a16:creationId xmlns:a16="http://schemas.microsoft.com/office/drawing/2014/main" id="{530B8D58-3A4D-8C29-0E45-6FBBCC15C9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0349" y="4484356"/>
                      <a:ext cx="115557" cy="208969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1" name="角丸四角形 360">
                      <a:extLst>
                        <a:ext uri="{FF2B5EF4-FFF2-40B4-BE49-F238E27FC236}">
                          <a16:creationId xmlns:a16="http://schemas.microsoft.com/office/drawing/2014/main" id="{2151C785-A978-D1B5-7627-8A6F0DB7A72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17655" y="4602022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2" name="角丸四角形 361">
                      <a:extLst>
                        <a:ext uri="{FF2B5EF4-FFF2-40B4-BE49-F238E27FC236}">
                          <a16:creationId xmlns:a16="http://schemas.microsoft.com/office/drawing/2014/main" id="{4F71EE7E-DE74-CB5F-F07A-71FC60B56D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7715" y="4702767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3" name="角丸四角形 362">
                      <a:extLst>
                        <a:ext uri="{FF2B5EF4-FFF2-40B4-BE49-F238E27FC236}">
                          <a16:creationId xmlns:a16="http://schemas.microsoft.com/office/drawing/2014/main" id="{ED00558A-040C-90D9-915D-05F8D44EBF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38362" y="4800105"/>
                      <a:ext cx="82424" cy="201392"/>
                    </a:xfrm>
                    <a:prstGeom prst="roundRect">
                      <a:avLst>
                        <a:gd name="adj" fmla="val 29591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4" name="角丸四角形 363">
                      <a:extLst>
                        <a:ext uri="{FF2B5EF4-FFF2-40B4-BE49-F238E27FC236}">
                          <a16:creationId xmlns:a16="http://schemas.microsoft.com/office/drawing/2014/main" id="{87139B49-4DC4-417F-00DB-125684F559A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102900" y="3346164"/>
                      <a:ext cx="78041" cy="197424"/>
                    </a:xfrm>
                    <a:prstGeom prst="roundRect">
                      <a:avLst>
                        <a:gd name="adj" fmla="val 43843"/>
                      </a:avLst>
                    </a:prstGeom>
                    <a:solidFill>
                      <a:schemeClr val="tx1"/>
                    </a:solidFill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5" name="角丸四角形 364">
                      <a:extLst>
                        <a:ext uri="{FF2B5EF4-FFF2-40B4-BE49-F238E27FC236}">
                          <a16:creationId xmlns:a16="http://schemas.microsoft.com/office/drawing/2014/main" id="{29EEF706-7100-84AA-DD34-9EB2412146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01368" y="3616052"/>
                      <a:ext cx="175749" cy="370532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67" name="角丸四角形 366">
                      <a:extLst>
                        <a:ext uri="{FF2B5EF4-FFF2-40B4-BE49-F238E27FC236}">
                          <a16:creationId xmlns:a16="http://schemas.microsoft.com/office/drawing/2014/main" id="{8CD98F21-E846-7081-D1B6-C92A2EB564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93771" y="1798529"/>
                      <a:ext cx="343548" cy="399235"/>
                    </a:xfrm>
                    <a:prstGeom prst="roundRect">
                      <a:avLst>
                        <a:gd name="adj" fmla="val 26299"/>
                      </a:avLst>
                    </a:prstGeom>
                    <a:solidFill>
                      <a:schemeClr val="tx1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</p:grpSp>
            <p:sp>
              <p:nvSpPr>
                <p:cNvPr id="370" name="円/楕円 369">
                  <a:extLst>
                    <a:ext uri="{FF2B5EF4-FFF2-40B4-BE49-F238E27FC236}">
                      <a16:creationId xmlns:a16="http://schemas.microsoft.com/office/drawing/2014/main" id="{0A659836-DDF3-026B-303A-FBD47905ACB7}"/>
                    </a:ext>
                  </a:extLst>
                </p:cNvPr>
                <p:cNvSpPr/>
                <p:nvPr/>
              </p:nvSpPr>
              <p:spPr>
                <a:xfrm>
                  <a:off x="3862502" y="1760256"/>
                  <a:ext cx="340256" cy="340256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1" name="円/楕円 370">
                  <a:extLst>
                    <a:ext uri="{FF2B5EF4-FFF2-40B4-BE49-F238E27FC236}">
                      <a16:creationId xmlns:a16="http://schemas.microsoft.com/office/drawing/2014/main" id="{9AD69DD7-AD05-EE23-A69B-FB0D63ACC28A}"/>
                    </a:ext>
                  </a:extLst>
                </p:cNvPr>
                <p:cNvSpPr/>
                <p:nvPr/>
              </p:nvSpPr>
              <p:spPr>
                <a:xfrm>
                  <a:off x="3893773" y="2414439"/>
                  <a:ext cx="244428" cy="24442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2" name="円/楕円 371">
                  <a:extLst>
                    <a:ext uri="{FF2B5EF4-FFF2-40B4-BE49-F238E27FC236}">
                      <a16:creationId xmlns:a16="http://schemas.microsoft.com/office/drawing/2014/main" id="{448A6414-AC9A-0BD0-F2BB-C9700A7612C8}"/>
                    </a:ext>
                  </a:extLst>
                </p:cNvPr>
                <p:cNvSpPr/>
                <p:nvPr/>
              </p:nvSpPr>
              <p:spPr>
                <a:xfrm>
                  <a:off x="3584826" y="3155385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3" name="円/楕円 372">
                  <a:extLst>
                    <a:ext uri="{FF2B5EF4-FFF2-40B4-BE49-F238E27FC236}">
                      <a16:creationId xmlns:a16="http://schemas.microsoft.com/office/drawing/2014/main" id="{B5644ED0-DEC7-A7E7-6108-C522EEC313DB}"/>
                    </a:ext>
                  </a:extLst>
                </p:cNvPr>
                <p:cNvSpPr/>
                <p:nvPr/>
              </p:nvSpPr>
              <p:spPr>
                <a:xfrm>
                  <a:off x="3749056" y="3346209"/>
                  <a:ext cx="275770" cy="27577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4" name="円/楕円 373">
                  <a:extLst>
                    <a:ext uri="{FF2B5EF4-FFF2-40B4-BE49-F238E27FC236}">
                      <a16:creationId xmlns:a16="http://schemas.microsoft.com/office/drawing/2014/main" id="{2AAFBA0D-BF2E-1848-5FE3-379CFED66A5B}"/>
                    </a:ext>
                  </a:extLst>
                </p:cNvPr>
                <p:cNvSpPr/>
                <p:nvPr/>
              </p:nvSpPr>
              <p:spPr>
                <a:xfrm>
                  <a:off x="3839832" y="3097946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5" name="円/楕円 374">
                  <a:extLst>
                    <a:ext uri="{FF2B5EF4-FFF2-40B4-BE49-F238E27FC236}">
                      <a16:creationId xmlns:a16="http://schemas.microsoft.com/office/drawing/2014/main" id="{8837055D-C13D-3E52-F79A-10D7B78BADB0}"/>
                    </a:ext>
                  </a:extLst>
                </p:cNvPr>
                <p:cNvSpPr/>
                <p:nvPr/>
              </p:nvSpPr>
              <p:spPr>
                <a:xfrm>
                  <a:off x="3530158" y="3833787"/>
                  <a:ext cx="183351" cy="1833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6" name="円/楕円 375">
                  <a:extLst>
                    <a:ext uri="{FF2B5EF4-FFF2-40B4-BE49-F238E27FC236}">
                      <a16:creationId xmlns:a16="http://schemas.microsoft.com/office/drawing/2014/main" id="{E5D686E8-2443-AF7B-F136-73B7537B1779}"/>
                    </a:ext>
                  </a:extLst>
                </p:cNvPr>
                <p:cNvSpPr/>
                <p:nvPr/>
              </p:nvSpPr>
              <p:spPr>
                <a:xfrm>
                  <a:off x="3710422" y="4417953"/>
                  <a:ext cx="245140" cy="24514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9" name="正方形/長方形 198">
                <a:extLst>
                  <a:ext uri="{FF2B5EF4-FFF2-40B4-BE49-F238E27FC236}">
                    <a16:creationId xmlns:a16="http://schemas.microsoft.com/office/drawing/2014/main" id="{9B40EA53-B772-F3A7-B0A1-59B3DFF51E49}"/>
                  </a:ext>
                </a:extLst>
              </p:cNvPr>
              <p:cNvSpPr/>
              <p:nvPr/>
            </p:nvSpPr>
            <p:spPr>
              <a:xfrm>
                <a:off x="2793042" y="2142254"/>
                <a:ext cx="2223994" cy="2931428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1" name="グループ化 380">
              <a:extLst>
                <a:ext uri="{FF2B5EF4-FFF2-40B4-BE49-F238E27FC236}">
                  <a16:creationId xmlns:a16="http://schemas.microsoft.com/office/drawing/2014/main" id="{E6AEBA13-F45A-A293-0E25-37F10CE4D68A}"/>
                </a:ext>
              </a:extLst>
            </p:cNvPr>
            <p:cNvGrpSpPr/>
            <p:nvPr/>
          </p:nvGrpSpPr>
          <p:grpSpPr>
            <a:xfrm>
              <a:off x="1316054" y="402952"/>
              <a:ext cx="7174458" cy="6052095"/>
              <a:chOff x="1316054" y="402952"/>
              <a:chExt cx="7174458" cy="6052095"/>
            </a:xfrm>
          </p:grpSpPr>
          <p:sp>
            <p:nvSpPr>
              <p:cNvPr id="8" name="円弧 7">
                <a:extLst>
                  <a:ext uri="{FF2B5EF4-FFF2-40B4-BE49-F238E27FC236}">
                    <a16:creationId xmlns:a16="http://schemas.microsoft.com/office/drawing/2014/main" id="{7D788C50-1FEC-AC1B-9F41-7267060A4612}"/>
                  </a:ext>
                </a:extLst>
              </p:cNvPr>
              <p:cNvSpPr/>
              <p:nvPr/>
            </p:nvSpPr>
            <p:spPr>
              <a:xfrm>
                <a:off x="1316054" y="2778914"/>
                <a:ext cx="3718941" cy="3146527"/>
              </a:xfrm>
              <a:prstGeom prst="arc">
                <a:avLst>
                  <a:gd name="adj1" fmla="val 7558418"/>
                  <a:gd name="adj2" fmla="val 10231437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274C4BA8-3CA9-98B1-2BAC-B2D580C6F3AC}"/>
                  </a:ext>
                </a:extLst>
              </p:cNvPr>
              <p:cNvSpPr/>
              <p:nvPr/>
            </p:nvSpPr>
            <p:spPr>
              <a:xfrm>
                <a:off x="2164033" y="402952"/>
                <a:ext cx="6326479" cy="6052095"/>
              </a:xfrm>
              <a:prstGeom prst="arc">
                <a:avLst>
                  <a:gd name="adj1" fmla="val 16569"/>
                  <a:gd name="adj2" fmla="val 7522623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5A8E7DF6-6A32-2E32-8871-7E25DAF7FB3C}"/>
                  </a:ext>
                </a:extLst>
              </p:cNvPr>
              <p:cNvSpPr/>
              <p:nvPr/>
            </p:nvSpPr>
            <p:spPr>
              <a:xfrm>
                <a:off x="1355083" y="563629"/>
                <a:ext cx="3262703" cy="5102814"/>
              </a:xfrm>
              <a:prstGeom prst="arc">
                <a:avLst>
                  <a:gd name="adj1" fmla="val 557397"/>
                  <a:gd name="adj2" fmla="val 4733600"/>
                </a:avLst>
              </a:prstGeom>
              <a:ln w="63500">
                <a:solidFill>
                  <a:srgbClr val="FF0000"/>
                </a:solidFill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4" name="グループ化 383">
              <a:extLst>
                <a:ext uri="{FF2B5EF4-FFF2-40B4-BE49-F238E27FC236}">
                  <a16:creationId xmlns:a16="http://schemas.microsoft.com/office/drawing/2014/main" id="{F905E0F9-AD4E-3118-FB1A-7F056A49AD39}"/>
                </a:ext>
              </a:extLst>
            </p:cNvPr>
            <p:cNvGrpSpPr/>
            <p:nvPr/>
          </p:nvGrpSpPr>
          <p:grpSpPr>
            <a:xfrm>
              <a:off x="4379863" y="2745297"/>
              <a:ext cx="4219134" cy="1181765"/>
              <a:chOff x="4379863" y="2745297"/>
              <a:chExt cx="4219134" cy="1181765"/>
            </a:xfrm>
          </p:grpSpPr>
          <p:sp>
            <p:nvSpPr>
              <p:cNvPr id="23" name="フリーフォーム 22">
                <a:extLst>
                  <a:ext uri="{FF2B5EF4-FFF2-40B4-BE49-F238E27FC236}">
                    <a16:creationId xmlns:a16="http://schemas.microsoft.com/office/drawing/2014/main" id="{A0755421-BBB2-0866-76CA-F52D8A43AB2F}"/>
                  </a:ext>
                </a:extLst>
              </p:cNvPr>
              <p:cNvSpPr/>
              <p:nvPr/>
            </p:nvSpPr>
            <p:spPr>
              <a:xfrm>
                <a:off x="4722385" y="2863779"/>
                <a:ext cx="3541033" cy="1020366"/>
              </a:xfrm>
              <a:custGeom>
                <a:avLst/>
                <a:gdLst>
                  <a:gd name="connsiteX0" fmla="*/ 0 w 2843561"/>
                  <a:gd name="connsiteY0" fmla="*/ 354610 h 906952"/>
                  <a:gd name="connsiteX1" fmla="*/ 1416205 w 2843561"/>
                  <a:gd name="connsiteY1" fmla="*/ 901019 h 906952"/>
                  <a:gd name="connsiteX2" fmla="*/ 2152185 w 2843561"/>
                  <a:gd name="connsiteY2" fmla="*/ 42375 h 906952"/>
                  <a:gd name="connsiteX3" fmla="*/ 2843561 w 2843561"/>
                  <a:gd name="connsiteY3" fmla="*/ 209644 h 90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3561" h="906952">
                    <a:moveTo>
                      <a:pt x="0" y="354610"/>
                    </a:moveTo>
                    <a:cubicBezTo>
                      <a:pt x="528754" y="653834"/>
                      <a:pt x="1057508" y="953058"/>
                      <a:pt x="1416205" y="901019"/>
                    </a:cubicBezTo>
                    <a:cubicBezTo>
                      <a:pt x="1774902" y="848980"/>
                      <a:pt x="1914292" y="157604"/>
                      <a:pt x="2152185" y="42375"/>
                    </a:cubicBezTo>
                    <a:cubicBezTo>
                      <a:pt x="2390078" y="-72854"/>
                      <a:pt x="2616819" y="68395"/>
                      <a:pt x="2843561" y="209644"/>
                    </a:cubicBezTo>
                  </a:path>
                </a:pathLst>
              </a:custGeom>
              <a:ln w="31750">
                <a:tailEnd type="arrow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83" name="グループ化 382">
                <a:extLst>
                  <a:ext uri="{FF2B5EF4-FFF2-40B4-BE49-F238E27FC236}">
                    <a16:creationId xmlns:a16="http://schemas.microsoft.com/office/drawing/2014/main" id="{FC905253-C92B-71B3-B70D-D79C61A4F6AB}"/>
                  </a:ext>
                </a:extLst>
              </p:cNvPr>
              <p:cNvGrpSpPr/>
              <p:nvPr/>
            </p:nvGrpSpPr>
            <p:grpSpPr>
              <a:xfrm>
                <a:off x="4379863" y="2745297"/>
                <a:ext cx="4219134" cy="1181765"/>
                <a:chOff x="4379863" y="2745297"/>
                <a:chExt cx="4219134" cy="1181765"/>
              </a:xfrm>
            </p:grpSpPr>
            <p:sp>
              <p:nvSpPr>
                <p:cNvPr id="200" name="角丸四角形 199">
                  <a:extLst>
                    <a:ext uri="{FF2B5EF4-FFF2-40B4-BE49-F238E27FC236}">
                      <a16:creationId xmlns:a16="http://schemas.microsoft.com/office/drawing/2014/main" id="{6D45123B-5DA5-74BD-2984-2A3EBA08DA28}"/>
                    </a:ext>
                  </a:extLst>
                </p:cNvPr>
                <p:cNvSpPr/>
                <p:nvPr/>
              </p:nvSpPr>
              <p:spPr>
                <a:xfrm rot="5400000">
                  <a:off x="4468833" y="3014897"/>
                  <a:ext cx="164582" cy="342521"/>
                </a:xfrm>
                <a:prstGeom prst="roundRect">
                  <a:avLst>
                    <a:gd name="adj" fmla="val 26299"/>
                  </a:avLst>
                </a:prstGeom>
                <a:solidFill>
                  <a:schemeClr val="tx1">
                    <a:alpha val="29857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A2E1B3C0-5A85-448D-AC06-936656C38435}"/>
                    </a:ext>
                  </a:extLst>
                </p:cNvPr>
                <p:cNvSpPr/>
                <p:nvPr/>
              </p:nvSpPr>
              <p:spPr>
                <a:xfrm>
                  <a:off x="8342519" y="3082258"/>
                  <a:ext cx="256478" cy="25647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円/楕円 23">
                  <a:extLst>
                    <a:ext uri="{FF2B5EF4-FFF2-40B4-BE49-F238E27FC236}">
                      <a16:creationId xmlns:a16="http://schemas.microsoft.com/office/drawing/2014/main" id="{D898605C-E6A4-90FB-6312-7A5331A5BC29}"/>
                    </a:ext>
                  </a:extLst>
                </p:cNvPr>
                <p:cNvSpPr/>
                <p:nvPr/>
              </p:nvSpPr>
              <p:spPr>
                <a:xfrm>
                  <a:off x="7482303" y="274529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8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22B3816C-A25B-A145-62AE-2106D4BAD9BB}"/>
                    </a:ext>
                  </a:extLst>
                </p:cNvPr>
                <p:cNvSpPr/>
                <p:nvPr/>
              </p:nvSpPr>
              <p:spPr>
                <a:xfrm>
                  <a:off x="6991949" y="308459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円/楕円 25">
                  <a:extLst>
                    <a:ext uri="{FF2B5EF4-FFF2-40B4-BE49-F238E27FC236}">
                      <a16:creationId xmlns:a16="http://schemas.microsoft.com/office/drawing/2014/main" id="{DAE1ABDF-A8B4-C001-4309-D6DDC931F087}"/>
                    </a:ext>
                  </a:extLst>
                </p:cNvPr>
                <p:cNvSpPr/>
                <p:nvPr/>
              </p:nvSpPr>
              <p:spPr>
                <a:xfrm>
                  <a:off x="6589028" y="3627667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6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030B300-E253-4010-6681-57D577E0B466}"/>
                    </a:ext>
                  </a:extLst>
                </p:cNvPr>
                <p:cNvSpPr/>
                <p:nvPr/>
              </p:nvSpPr>
              <p:spPr>
                <a:xfrm>
                  <a:off x="5822205" y="3670584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5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22FD13BF-23CE-EE0A-B1D7-D151E401F0B2}"/>
                    </a:ext>
                  </a:extLst>
                </p:cNvPr>
                <p:cNvSpPr/>
                <p:nvPr/>
              </p:nvSpPr>
              <p:spPr>
                <a:xfrm>
                  <a:off x="5125521" y="3392605"/>
                  <a:ext cx="256478" cy="256478"/>
                </a:xfrm>
                <a:prstGeom prst="ellipse">
                  <a:avLst/>
                </a:prstGeom>
                <a:solidFill>
                  <a:schemeClr val="tx1">
                    <a:alpha val="4000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6785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4F7746E-9A65-F968-CB37-0B97A1FA48B6}"/>
              </a:ext>
            </a:extLst>
          </p:cNvPr>
          <p:cNvSpPr/>
          <p:nvPr/>
        </p:nvSpPr>
        <p:spPr>
          <a:xfrm>
            <a:off x="840259" y="837348"/>
            <a:ext cx="10623402" cy="556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37FFE4D-8C75-0525-C0FF-07C683BF60F6}"/>
              </a:ext>
            </a:extLst>
          </p:cNvPr>
          <p:cNvGrpSpPr/>
          <p:nvPr/>
        </p:nvGrpSpPr>
        <p:grpSpPr>
          <a:xfrm>
            <a:off x="1102314" y="837348"/>
            <a:ext cx="6974547" cy="2002134"/>
            <a:chOff x="1102314" y="837348"/>
            <a:chExt cx="6974547" cy="2002134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25EDA8A-22D2-8CD0-5596-D27C3DEC3168}"/>
                </a:ext>
              </a:extLst>
            </p:cNvPr>
            <p:cNvSpPr txBox="1"/>
            <p:nvPr/>
          </p:nvSpPr>
          <p:spPr>
            <a:xfrm>
              <a:off x="1459054" y="842945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1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59DDD2E-A4DD-3849-6C05-6BC68EA72CD9}"/>
                </a:ext>
              </a:extLst>
            </p:cNvPr>
            <p:cNvSpPr txBox="1"/>
            <p:nvPr/>
          </p:nvSpPr>
          <p:spPr>
            <a:xfrm>
              <a:off x="3278399" y="83734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2</a:t>
              </a:r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7460A7D-384F-0BA2-CF54-028A69F396FF}"/>
                </a:ext>
              </a:extLst>
            </p:cNvPr>
            <p:cNvSpPr txBox="1"/>
            <p:nvPr/>
          </p:nvSpPr>
          <p:spPr>
            <a:xfrm>
              <a:off x="5105586" y="84266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3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F7B2B56-8BE3-3489-A228-CA7D97A8A4C8}"/>
                </a:ext>
              </a:extLst>
            </p:cNvPr>
            <p:cNvSpPr txBox="1"/>
            <p:nvPr/>
          </p:nvSpPr>
          <p:spPr>
            <a:xfrm>
              <a:off x="6910322" y="852412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Time</a:t>
              </a:r>
              <a:r>
                <a:rPr kumimoji="1" lang="en-US" altLang="ja-JP" dirty="0"/>
                <a:t> 4</a:t>
              </a:r>
              <a:endParaRPr kumimoji="1" lang="ja-JP" altLang="en-US"/>
            </a:p>
          </p:txBody>
        </p:sp>
        <p:pic>
          <p:nvPicPr>
            <p:cNvPr id="103" name="図 102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179F6CD-B592-6AAE-6413-C290B3C2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2929163" y="1320263"/>
              <a:ext cx="1513629" cy="1513623"/>
            </a:xfrm>
            <a:prstGeom prst="rect">
              <a:avLst/>
            </a:prstGeom>
          </p:spPr>
        </p:pic>
        <p:pic>
          <p:nvPicPr>
            <p:cNvPr id="104" name="図 103" descr="暗い背景に浮かぶ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0023F5A-3C1E-F19B-BA87-121466ED9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4756018" y="1320262"/>
              <a:ext cx="1513629" cy="1513623"/>
            </a:xfrm>
            <a:prstGeom prst="rect">
              <a:avLst/>
            </a:prstGeom>
          </p:spPr>
        </p:pic>
        <p:pic>
          <p:nvPicPr>
            <p:cNvPr id="105" name="図 104" descr="ミミズ, 動物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30223E-AEA3-C0AA-CBE4-38EBFEA2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314" t="33329" r="38085" b="41071"/>
            <a:stretch/>
          </p:blipFill>
          <p:spPr>
            <a:xfrm>
              <a:off x="6563232" y="1320261"/>
              <a:ext cx="1513629" cy="1513623"/>
            </a:xfrm>
            <a:prstGeom prst="rect">
              <a:avLst/>
            </a:prstGeom>
          </p:spPr>
        </p:pic>
        <p:pic>
          <p:nvPicPr>
            <p:cNvPr id="106" name="図 105" descr="ミミズ, 暗い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370767F-8BD0-9144-2E28-0517F1C1A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0" contrast="30000"/>
                      </a14:imgEffect>
                    </a14:imgLayer>
                  </a14:imgProps>
                </a:ext>
              </a:extLst>
            </a:blip>
            <a:srcRect l="36740" t="33329" r="37660" b="41071"/>
            <a:stretch/>
          </p:blipFill>
          <p:spPr>
            <a:xfrm>
              <a:off x="1102314" y="1325859"/>
              <a:ext cx="1513623" cy="1513623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F17BAB4-EFF9-D04D-0DAB-8557E97F8330}"/>
              </a:ext>
            </a:extLst>
          </p:cNvPr>
          <p:cNvGrpSpPr/>
          <p:nvPr/>
        </p:nvGrpSpPr>
        <p:grpSpPr>
          <a:xfrm>
            <a:off x="1863398" y="1693667"/>
            <a:ext cx="5811695" cy="515806"/>
            <a:chOff x="1863398" y="1693667"/>
            <a:chExt cx="5811695" cy="515806"/>
          </a:xfrm>
        </p:grpSpPr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37C4F034-EDFC-78EF-F358-F3A3B6B3348C}"/>
                </a:ext>
              </a:extLst>
            </p:cNvPr>
            <p:cNvSpPr/>
            <p:nvPr/>
          </p:nvSpPr>
          <p:spPr>
            <a:xfrm>
              <a:off x="1863398" y="2001476"/>
              <a:ext cx="193447" cy="207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217DF02-741F-0655-3677-28769206DC48}"/>
                </a:ext>
              </a:extLst>
            </p:cNvPr>
            <p:cNvSpPr/>
            <p:nvPr/>
          </p:nvSpPr>
          <p:spPr>
            <a:xfrm>
              <a:off x="3736974" y="1877825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B01E6B67-2BEE-022E-AEBF-05A8FB4107DB}"/>
                </a:ext>
              </a:extLst>
            </p:cNvPr>
            <p:cNvSpPr/>
            <p:nvPr/>
          </p:nvSpPr>
          <p:spPr>
            <a:xfrm>
              <a:off x="3681889" y="1737347"/>
              <a:ext cx="248532" cy="1879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80A490DD-9995-912A-B31E-125981FF76BF}"/>
                </a:ext>
              </a:extLst>
            </p:cNvPr>
            <p:cNvSpPr/>
            <p:nvPr/>
          </p:nvSpPr>
          <p:spPr>
            <a:xfrm>
              <a:off x="5592750" y="1706294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E63FD782-150F-5DED-B7BE-04ABCD1EE149}"/>
                </a:ext>
              </a:extLst>
            </p:cNvPr>
            <p:cNvSpPr/>
            <p:nvPr/>
          </p:nvSpPr>
          <p:spPr>
            <a:xfrm>
              <a:off x="5626336" y="1861013"/>
              <a:ext cx="193447" cy="207997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57A0435-0570-9799-209A-2409A5AD7691}"/>
                </a:ext>
              </a:extLst>
            </p:cNvPr>
            <p:cNvSpPr/>
            <p:nvPr/>
          </p:nvSpPr>
          <p:spPr>
            <a:xfrm>
              <a:off x="7457684" y="1693667"/>
              <a:ext cx="217409" cy="2199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4FDAB06A-9D4F-F1C0-7AE5-C4CE70253957}"/>
                </a:ext>
              </a:extLst>
            </p:cNvPr>
            <p:cNvSpPr/>
            <p:nvPr/>
          </p:nvSpPr>
          <p:spPr>
            <a:xfrm>
              <a:off x="7473770" y="1865887"/>
              <a:ext cx="193447" cy="187218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F23ED15-745E-CF46-7299-00C25BC3EDB1}"/>
              </a:ext>
            </a:extLst>
          </p:cNvPr>
          <p:cNvGrpSpPr/>
          <p:nvPr/>
        </p:nvGrpSpPr>
        <p:grpSpPr>
          <a:xfrm>
            <a:off x="1143558" y="2981015"/>
            <a:ext cx="6963856" cy="3033915"/>
            <a:chOff x="1143558" y="2981015"/>
            <a:chExt cx="6963856" cy="3033915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B1057C9-2B0A-BE92-1266-829875A91FF3}"/>
                </a:ext>
              </a:extLst>
            </p:cNvPr>
            <p:cNvGrpSpPr/>
            <p:nvPr/>
          </p:nvGrpSpPr>
          <p:grpSpPr>
            <a:xfrm>
              <a:off x="1143558" y="3543796"/>
              <a:ext cx="1513629" cy="1513629"/>
              <a:chOff x="1143558" y="3543796"/>
              <a:chExt cx="1513629" cy="1513629"/>
            </a:xfrm>
          </p:grpSpPr>
          <p:sp>
            <p:nvSpPr>
              <p:cNvPr id="74" name="円/楕円 73">
                <a:extLst>
                  <a:ext uri="{FF2B5EF4-FFF2-40B4-BE49-F238E27FC236}">
                    <a16:creationId xmlns:a16="http://schemas.microsoft.com/office/drawing/2014/main" id="{D2F99329-E0CB-3CA6-E20D-8F1093DB8232}"/>
                  </a:ext>
                </a:extLst>
              </p:cNvPr>
              <p:cNvSpPr/>
              <p:nvPr/>
            </p:nvSpPr>
            <p:spPr>
              <a:xfrm>
                <a:off x="1865147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直方体 74">
                <a:extLst>
                  <a:ext uri="{FF2B5EF4-FFF2-40B4-BE49-F238E27FC236}">
                    <a16:creationId xmlns:a16="http://schemas.microsoft.com/office/drawing/2014/main" id="{E33438B2-5F89-B251-B2A2-A1FBB5769DCC}"/>
                  </a:ext>
                </a:extLst>
              </p:cNvPr>
              <p:cNvSpPr/>
              <p:nvPr/>
            </p:nvSpPr>
            <p:spPr>
              <a:xfrm>
                <a:off x="1143558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CEE39874-7358-B55C-F2C3-33D4F6C510D6}"/>
                  </a:ext>
                </a:extLst>
              </p:cNvPr>
              <p:cNvGrpSpPr/>
              <p:nvPr/>
            </p:nvGrpSpPr>
            <p:grpSpPr>
              <a:xfrm>
                <a:off x="1143558" y="3543796"/>
                <a:ext cx="1513629" cy="1513629"/>
                <a:chOff x="2023636" y="3742113"/>
                <a:chExt cx="1513629" cy="1513629"/>
              </a:xfrm>
            </p:grpSpPr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F05D6E3A-8C6D-604F-2030-BD23F2AD6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3922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9561AE33-3C51-4859-B848-DB769D07D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043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>
                  <a:extLst>
                    <a:ext uri="{FF2B5EF4-FFF2-40B4-BE49-F238E27FC236}">
                      <a16:creationId xmlns:a16="http://schemas.microsoft.com/office/drawing/2014/main" id="{12F97144-1018-42CD-4FA7-6B1933E59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23636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0391F99-71EC-7B55-15E8-E422609D274D}"/>
                </a:ext>
              </a:extLst>
            </p:cNvPr>
            <p:cNvGrpSpPr/>
            <p:nvPr/>
          </p:nvGrpSpPr>
          <p:grpSpPr>
            <a:xfrm>
              <a:off x="2960300" y="3543796"/>
              <a:ext cx="1513629" cy="1513629"/>
              <a:chOff x="2960300" y="3543796"/>
              <a:chExt cx="1513629" cy="1513629"/>
            </a:xfrm>
          </p:grpSpPr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BDB8F945-EB82-D5DF-0D73-CA329E6E806B}"/>
                  </a:ext>
                </a:extLst>
              </p:cNvPr>
              <p:cNvSpPr/>
              <p:nvPr/>
            </p:nvSpPr>
            <p:spPr>
              <a:xfrm>
                <a:off x="3666305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AD4C5E1D-992A-9976-EE63-1102D1DEA7EC}"/>
                  </a:ext>
                </a:extLst>
              </p:cNvPr>
              <p:cNvSpPr/>
              <p:nvPr/>
            </p:nvSpPr>
            <p:spPr>
              <a:xfrm>
                <a:off x="3681889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直方体 66">
                <a:extLst>
                  <a:ext uri="{FF2B5EF4-FFF2-40B4-BE49-F238E27FC236}">
                    <a16:creationId xmlns:a16="http://schemas.microsoft.com/office/drawing/2014/main" id="{7A614B7D-7BD8-8C21-738D-91519AB08AAA}"/>
                  </a:ext>
                </a:extLst>
              </p:cNvPr>
              <p:cNvSpPr/>
              <p:nvPr/>
            </p:nvSpPr>
            <p:spPr>
              <a:xfrm>
                <a:off x="2960300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5" name="グループ化 64">
                <a:extLst>
                  <a:ext uri="{FF2B5EF4-FFF2-40B4-BE49-F238E27FC236}">
                    <a16:creationId xmlns:a16="http://schemas.microsoft.com/office/drawing/2014/main" id="{AA31992C-8919-3AF5-24C7-898E1079B9A1}"/>
                  </a:ext>
                </a:extLst>
              </p:cNvPr>
              <p:cNvGrpSpPr/>
              <p:nvPr/>
            </p:nvGrpSpPr>
            <p:grpSpPr>
              <a:xfrm>
                <a:off x="2960300" y="3543796"/>
                <a:ext cx="1513629" cy="1513629"/>
                <a:chOff x="4202751" y="3742113"/>
                <a:chExt cx="1513629" cy="1513629"/>
              </a:xfrm>
            </p:grpSpPr>
            <p:cxnSp>
              <p:nvCxnSpPr>
                <p:cNvPr id="70" name="直線コネクタ 69">
                  <a:extLst>
                    <a:ext uri="{FF2B5EF4-FFF2-40B4-BE49-F238E27FC236}">
                      <a16:creationId xmlns:a16="http://schemas.microsoft.com/office/drawing/2014/main" id="{8F0C0920-2F10-9AA7-DF28-B6D5D7442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3037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64104758-F83B-3C6B-E936-45A78E49A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81158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ACFDB517-79DF-8B13-9F66-0E881BBE7C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02751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6D3113F1-E267-D4CC-8552-C535361A39DA}"/>
                </a:ext>
              </a:extLst>
            </p:cNvPr>
            <p:cNvGrpSpPr/>
            <p:nvPr/>
          </p:nvGrpSpPr>
          <p:grpSpPr>
            <a:xfrm>
              <a:off x="6593785" y="3543796"/>
              <a:ext cx="1513629" cy="1513629"/>
              <a:chOff x="6593785" y="3543796"/>
              <a:chExt cx="1513629" cy="1513629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E3000603-C20B-4DB2-BB30-C3B7177CCE88}"/>
                  </a:ext>
                </a:extLst>
              </p:cNvPr>
              <p:cNvSpPr/>
              <p:nvPr/>
            </p:nvSpPr>
            <p:spPr>
              <a:xfrm>
                <a:off x="7372942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E17A32D7-1B9C-972D-7851-B0D6EEA2190B}"/>
                  </a:ext>
                </a:extLst>
              </p:cNvPr>
              <p:cNvSpPr/>
              <p:nvPr/>
            </p:nvSpPr>
            <p:spPr>
              <a:xfrm>
                <a:off x="7358046" y="4258407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直方体 58">
                <a:extLst>
                  <a:ext uri="{FF2B5EF4-FFF2-40B4-BE49-F238E27FC236}">
                    <a16:creationId xmlns:a16="http://schemas.microsoft.com/office/drawing/2014/main" id="{33933850-9683-BF29-FC17-E66E758B501A}"/>
                  </a:ext>
                </a:extLst>
              </p:cNvPr>
              <p:cNvSpPr/>
              <p:nvPr/>
            </p:nvSpPr>
            <p:spPr>
              <a:xfrm>
                <a:off x="6593785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5C3ADF63-50C4-6BB3-B614-B02BDF30C354}"/>
                  </a:ext>
                </a:extLst>
              </p:cNvPr>
              <p:cNvGrpSpPr/>
              <p:nvPr/>
            </p:nvGrpSpPr>
            <p:grpSpPr>
              <a:xfrm>
                <a:off x="6593785" y="3543796"/>
                <a:ext cx="1513629" cy="1513629"/>
                <a:chOff x="7675857" y="3742113"/>
                <a:chExt cx="1513629" cy="1513629"/>
              </a:xfrm>
            </p:grpSpPr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28947AE8-E586-EFB6-71AC-CB1EFCFC5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37A268EB-96E3-5089-244C-005073B4F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FF9641EA-D55F-1F11-DA4B-C13338287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C873D50-6C53-3AEF-D815-51DD14218A4E}"/>
                </a:ext>
              </a:extLst>
            </p:cNvPr>
            <p:cNvGrpSpPr/>
            <p:nvPr/>
          </p:nvGrpSpPr>
          <p:grpSpPr>
            <a:xfrm>
              <a:off x="4777042" y="3543796"/>
              <a:ext cx="1513629" cy="1513629"/>
              <a:chOff x="4777042" y="3543796"/>
              <a:chExt cx="1513629" cy="1513629"/>
            </a:xfrm>
          </p:grpSpPr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3DF429B7-A71F-3E49-74DA-BE23992ED480}"/>
                  </a:ext>
                </a:extLst>
              </p:cNvPr>
              <p:cNvSpPr/>
              <p:nvPr/>
            </p:nvSpPr>
            <p:spPr>
              <a:xfrm>
                <a:off x="5513527" y="4127712"/>
                <a:ext cx="193447" cy="19344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4E91DBCE-8759-5AA0-41D6-786FC2D05E41}"/>
                  </a:ext>
                </a:extLst>
              </p:cNvPr>
              <p:cNvSpPr/>
              <p:nvPr/>
            </p:nvSpPr>
            <p:spPr>
              <a:xfrm>
                <a:off x="5550635" y="4249739"/>
                <a:ext cx="193447" cy="1934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直方体 50">
                <a:extLst>
                  <a:ext uri="{FF2B5EF4-FFF2-40B4-BE49-F238E27FC236}">
                    <a16:creationId xmlns:a16="http://schemas.microsoft.com/office/drawing/2014/main" id="{700C3399-ACDD-3389-0C89-9EC0D2B470F4}"/>
                  </a:ext>
                </a:extLst>
              </p:cNvPr>
              <p:cNvSpPr/>
              <p:nvPr/>
            </p:nvSpPr>
            <p:spPr>
              <a:xfrm>
                <a:off x="4777042" y="3543796"/>
                <a:ext cx="1513629" cy="1513629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7A98B4D3-F049-D72C-B1DF-692838026518}"/>
                  </a:ext>
                </a:extLst>
              </p:cNvPr>
              <p:cNvGrpSpPr/>
              <p:nvPr/>
            </p:nvGrpSpPr>
            <p:grpSpPr>
              <a:xfrm>
                <a:off x="4777042" y="3543796"/>
                <a:ext cx="1513629" cy="1513629"/>
                <a:chOff x="6475622" y="3699909"/>
                <a:chExt cx="1513629" cy="1513629"/>
              </a:xfrm>
            </p:grpSpPr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535F1283-3594-82A2-68BE-41385CCCC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5908" y="3699909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77CBA51A-8B68-4CB4-1444-79ED06979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4029" y="4835131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D916A5C3-D18F-F7FF-B3C4-197CD4F59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75622" y="4835131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下矢印 14">
              <a:extLst>
                <a:ext uri="{FF2B5EF4-FFF2-40B4-BE49-F238E27FC236}">
                  <a16:creationId xmlns:a16="http://schemas.microsoft.com/office/drawing/2014/main" id="{87FBCFE8-C21B-594B-EDF5-3D5AC99576F0}"/>
                </a:ext>
              </a:extLst>
            </p:cNvPr>
            <p:cNvSpPr/>
            <p:nvPr/>
          </p:nvSpPr>
          <p:spPr>
            <a:xfrm>
              <a:off x="1652576" y="29831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B2D11DF8-D915-5E72-7B5E-E739180BAD53}"/>
                </a:ext>
              </a:extLst>
            </p:cNvPr>
            <p:cNvSpPr/>
            <p:nvPr/>
          </p:nvSpPr>
          <p:spPr>
            <a:xfrm>
              <a:off x="2161617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127C387-770F-CC51-3B60-DE78A1926609}"/>
                </a:ext>
              </a:extLst>
            </p:cNvPr>
            <p:cNvSpPr txBox="1"/>
            <p:nvPr/>
          </p:nvSpPr>
          <p:spPr>
            <a:xfrm>
              <a:off x="2129256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67102BF6-49F8-C7BC-5366-63C0DAD5935C}"/>
                </a:ext>
              </a:extLst>
            </p:cNvPr>
            <p:cNvSpPr/>
            <p:nvPr/>
          </p:nvSpPr>
          <p:spPr>
            <a:xfrm>
              <a:off x="3957468" y="4339909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10DA645D-2694-9865-EC6E-FAFBE0BD7940}"/>
                </a:ext>
              </a:extLst>
            </p:cNvPr>
            <p:cNvSpPr/>
            <p:nvPr/>
          </p:nvSpPr>
          <p:spPr>
            <a:xfrm>
              <a:off x="5796818" y="4334188"/>
              <a:ext cx="914400" cy="1231779"/>
            </a:xfrm>
            <a:prstGeom prst="arc">
              <a:avLst>
                <a:gd name="adj1" fmla="val 1873079"/>
                <a:gd name="adj2" fmla="val 8943573"/>
              </a:avLst>
            </a:prstGeom>
            <a:ln w="5080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下矢印 21">
              <a:extLst>
                <a:ext uri="{FF2B5EF4-FFF2-40B4-BE49-F238E27FC236}">
                  <a16:creationId xmlns:a16="http://schemas.microsoft.com/office/drawing/2014/main" id="{294F196C-D7DB-A312-E7A6-91EE165B0225}"/>
                </a:ext>
              </a:extLst>
            </p:cNvPr>
            <p:cNvSpPr/>
            <p:nvPr/>
          </p:nvSpPr>
          <p:spPr>
            <a:xfrm>
              <a:off x="3469318" y="2983114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下矢印 22">
              <a:extLst>
                <a:ext uri="{FF2B5EF4-FFF2-40B4-BE49-F238E27FC236}">
                  <a16:creationId xmlns:a16="http://schemas.microsoft.com/office/drawing/2014/main" id="{43A5C441-FB37-9AE0-F20B-6C1B8DC29DD6}"/>
                </a:ext>
              </a:extLst>
            </p:cNvPr>
            <p:cNvSpPr/>
            <p:nvPr/>
          </p:nvSpPr>
          <p:spPr>
            <a:xfrm>
              <a:off x="5290736" y="2981015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4B8E4001-EA16-9D49-675E-F9C81B5068B2}"/>
                </a:ext>
              </a:extLst>
            </p:cNvPr>
            <p:cNvSpPr/>
            <p:nvPr/>
          </p:nvSpPr>
          <p:spPr>
            <a:xfrm>
              <a:off x="7107478" y="2988237"/>
              <a:ext cx="425141" cy="4470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1078DD10-A41C-5F53-3989-A45AA08B20AB}"/>
                </a:ext>
              </a:extLst>
            </p:cNvPr>
            <p:cNvSpPr txBox="1"/>
            <p:nvPr/>
          </p:nvSpPr>
          <p:spPr>
            <a:xfrm>
              <a:off x="393751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C7D6D8D-BC9F-25B3-42CA-00B018C77AEF}"/>
                </a:ext>
              </a:extLst>
            </p:cNvPr>
            <p:cNvSpPr txBox="1"/>
            <p:nvPr/>
          </p:nvSpPr>
          <p:spPr>
            <a:xfrm>
              <a:off x="5776868" y="564559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Tracking</a:t>
              </a:r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CC11CF4-853A-1326-8F0D-30D20C3C52D1}"/>
              </a:ext>
            </a:extLst>
          </p:cNvPr>
          <p:cNvGrpSpPr/>
          <p:nvPr/>
        </p:nvGrpSpPr>
        <p:grpSpPr>
          <a:xfrm>
            <a:off x="7121769" y="3959125"/>
            <a:ext cx="4341892" cy="1645265"/>
            <a:chOff x="7121769" y="3959125"/>
            <a:chExt cx="4341892" cy="1645265"/>
          </a:xfrm>
        </p:grpSpPr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68C539C-6A24-0E40-6722-0819DDAC2795}"/>
                </a:ext>
              </a:extLst>
            </p:cNvPr>
            <p:cNvSpPr/>
            <p:nvPr/>
          </p:nvSpPr>
          <p:spPr>
            <a:xfrm>
              <a:off x="7121769" y="3959125"/>
              <a:ext cx="666000" cy="662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051ECFC-57E2-CBDB-055E-6210161722A3}"/>
                </a:ext>
              </a:extLst>
            </p:cNvPr>
            <p:cNvSpPr txBox="1"/>
            <p:nvPr/>
          </p:nvSpPr>
          <p:spPr>
            <a:xfrm>
              <a:off x="8271036" y="5204280"/>
              <a:ext cx="3192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robot:  Current positions</a:t>
              </a:r>
              <a:endParaRPr kumimoji="1" lang="ja-JP" altLang="en-US" sz="2000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D9BC9E3-8E89-B4B1-DB55-BF8C2DADFDD4}"/>
                </a:ext>
              </a:extLst>
            </p:cNvPr>
            <p:cNvSpPr/>
            <p:nvPr/>
          </p:nvSpPr>
          <p:spPr>
            <a:xfrm>
              <a:off x="7939752" y="5217976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7EAFFC2-8EAC-CFCE-523F-08E0C2FB006A}"/>
              </a:ext>
            </a:extLst>
          </p:cNvPr>
          <p:cNvGrpSpPr/>
          <p:nvPr/>
        </p:nvGrpSpPr>
        <p:grpSpPr>
          <a:xfrm>
            <a:off x="1820315" y="4076713"/>
            <a:ext cx="9456123" cy="2051330"/>
            <a:chOff x="1820315" y="4076713"/>
            <a:chExt cx="9456123" cy="2051330"/>
          </a:xfrm>
        </p:grpSpPr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BDCD2E67-4422-5496-3C4B-3C45CCB74BC9}"/>
                </a:ext>
              </a:extLst>
            </p:cNvPr>
            <p:cNvSpPr/>
            <p:nvPr/>
          </p:nvSpPr>
          <p:spPr>
            <a:xfrm>
              <a:off x="3623083" y="4076713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D7B28E6-37B2-BE24-C792-41D6102AFB09}"/>
                </a:ext>
              </a:extLst>
            </p:cNvPr>
            <p:cNvSpPr/>
            <p:nvPr/>
          </p:nvSpPr>
          <p:spPr>
            <a:xfrm>
              <a:off x="1820315" y="4214387"/>
              <a:ext cx="279889" cy="278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ECA9F3E-BC22-170B-2DF2-EF8565920B5A}"/>
                </a:ext>
              </a:extLst>
            </p:cNvPr>
            <p:cNvSpPr txBox="1"/>
            <p:nvPr/>
          </p:nvSpPr>
          <p:spPr>
            <a:xfrm>
              <a:off x="8281765" y="5727933"/>
              <a:ext cx="2994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/>
                <a:t>To analysis:  Each address </a:t>
              </a:r>
              <a:endParaRPr kumimoji="1" lang="ja-JP" altLang="en-US" sz="2000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C4BF466-809B-862F-17C2-9A51217E7411}"/>
                </a:ext>
              </a:extLst>
            </p:cNvPr>
            <p:cNvSpPr/>
            <p:nvPr/>
          </p:nvSpPr>
          <p:spPr>
            <a:xfrm>
              <a:off x="7939752" y="5741629"/>
              <a:ext cx="374828" cy="37271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04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855C9E-2C7B-03B5-2DE9-B344C2C09C45}"/>
              </a:ext>
            </a:extLst>
          </p:cNvPr>
          <p:cNvGrpSpPr/>
          <p:nvPr/>
        </p:nvGrpSpPr>
        <p:grpSpPr>
          <a:xfrm>
            <a:off x="223674" y="1118482"/>
            <a:ext cx="11735037" cy="4621036"/>
            <a:chOff x="188483" y="477353"/>
            <a:chExt cx="11735037" cy="4621036"/>
          </a:xfrm>
        </p:grpSpPr>
        <p:pic>
          <p:nvPicPr>
            <p:cNvPr id="3" name="グラフィックス 2" descr="顕微鏡 単色塗りつぶし">
              <a:extLst>
                <a:ext uri="{FF2B5EF4-FFF2-40B4-BE49-F238E27FC236}">
                  <a16:creationId xmlns:a16="http://schemas.microsoft.com/office/drawing/2014/main" id="{DF4996F0-0331-FA59-B9FF-8E9FF672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88" y="2278747"/>
              <a:ext cx="1946889" cy="1946889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3AA84A9-10C6-3571-B719-3A2A9499ABDC}"/>
                </a:ext>
              </a:extLst>
            </p:cNvPr>
            <p:cNvGrpSpPr/>
            <p:nvPr/>
          </p:nvGrpSpPr>
          <p:grpSpPr>
            <a:xfrm>
              <a:off x="3343024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FB55EB3B-4BCB-42C8-64F4-B5EF21D30137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32C4F81A-D431-8354-B8D8-B3713222E0DF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C7243F82-0CDC-435D-D058-7CFDF418B1A0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平行四辺形 48">
                  <a:extLst>
                    <a:ext uri="{FF2B5EF4-FFF2-40B4-BE49-F238E27FC236}">
                      <a16:creationId xmlns:a16="http://schemas.microsoft.com/office/drawing/2014/main" id="{FC528204-8DDE-DA10-D483-A9EA8336D9BE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平行四辺形 49">
                  <a:extLst>
                    <a:ext uri="{FF2B5EF4-FFF2-40B4-BE49-F238E27FC236}">
                      <a16:creationId xmlns:a16="http://schemas.microsoft.com/office/drawing/2014/main" id="{4C43B032-AE0B-B3E0-0ACB-D07B49F857A8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>
                  <a:extLst>
                    <a:ext uri="{FF2B5EF4-FFF2-40B4-BE49-F238E27FC236}">
                      <a16:creationId xmlns:a16="http://schemas.microsoft.com/office/drawing/2014/main" id="{949AA7BC-30AF-D9F7-8758-E38F69ACA319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260AF778-B6C0-90A8-47C8-E1B7C0A8E154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A7958BE6-CDAC-906E-B56E-FCE404050FB4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平行四辺形 53">
                  <a:extLst>
                    <a:ext uri="{FF2B5EF4-FFF2-40B4-BE49-F238E27FC236}">
                      <a16:creationId xmlns:a16="http://schemas.microsoft.com/office/drawing/2014/main" id="{C1E64652-B2BF-555A-5F4B-F97EA1F0EBE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6" name="直方体 45">
                <a:extLst>
                  <a:ext uri="{FF2B5EF4-FFF2-40B4-BE49-F238E27FC236}">
                    <a16:creationId xmlns:a16="http://schemas.microsoft.com/office/drawing/2014/main" id="{7417E5A1-B595-6DCC-373F-5717D34A196E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9F181F97-9F50-CD8C-DDC8-D32099B4D959}"/>
                </a:ext>
              </a:extLst>
            </p:cNvPr>
            <p:cNvCxnSpPr/>
            <p:nvPr/>
          </p:nvCxnSpPr>
          <p:spPr>
            <a:xfrm flipH="1">
              <a:off x="1575881" y="2614841"/>
              <a:ext cx="1767143" cy="8871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054C63A-C0E0-1458-4A33-3E0B250BEB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009" y="3579779"/>
              <a:ext cx="1736015" cy="9333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8C9D2E28-B6E3-888F-9C61-6041490AD052}"/>
                </a:ext>
              </a:extLst>
            </p:cNvPr>
            <p:cNvGrpSpPr/>
            <p:nvPr/>
          </p:nvGrpSpPr>
          <p:grpSpPr>
            <a:xfrm>
              <a:off x="6327121" y="1991262"/>
              <a:ext cx="2521857" cy="2521857"/>
              <a:chOff x="585969" y="2044121"/>
              <a:chExt cx="2521857" cy="2521857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93016BF-75E6-F47A-8A11-172EA5B9C246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37" name="平行四辺形 36">
                  <a:extLst>
                    <a:ext uri="{FF2B5EF4-FFF2-40B4-BE49-F238E27FC236}">
                      <a16:creationId xmlns:a16="http://schemas.microsoft.com/office/drawing/2014/main" id="{01626FB6-7B25-A792-25E4-32486A734E4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7850EF59-0D25-973F-AD7F-8DB061EA7376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3F861E44-6E0F-59E1-F188-857CF0480395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>
                  <a:extLst>
                    <a:ext uri="{FF2B5EF4-FFF2-40B4-BE49-F238E27FC236}">
                      <a16:creationId xmlns:a16="http://schemas.microsoft.com/office/drawing/2014/main" id="{E1F19CD5-E7D3-8900-3848-DD96E3220CB2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DD80C116-E9F4-CD36-2542-BE4B396F1090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平行四辺形 41">
                  <a:extLst>
                    <a:ext uri="{FF2B5EF4-FFF2-40B4-BE49-F238E27FC236}">
                      <a16:creationId xmlns:a16="http://schemas.microsoft.com/office/drawing/2014/main" id="{3F5D23AE-FAE0-C9BC-B47A-25688FAAFA62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49ACDF09-8105-2219-F068-57CAE421BFD6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DBF4702C-4F50-CB00-2340-72C1A7E2729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6" name="直方体 35">
                <a:extLst>
                  <a:ext uri="{FF2B5EF4-FFF2-40B4-BE49-F238E27FC236}">
                    <a16:creationId xmlns:a16="http://schemas.microsoft.com/office/drawing/2014/main" id="{25C1993B-6561-2A4A-79DC-6DEEEDDCBFC4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B619F16-DFB7-A67D-43F3-2FFB6526183A}"/>
                </a:ext>
              </a:extLst>
            </p:cNvPr>
            <p:cNvGrpSpPr/>
            <p:nvPr/>
          </p:nvGrpSpPr>
          <p:grpSpPr>
            <a:xfrm>
              <a:off x="9311218" y="1981615"/>
              <a:ext cx="2521857" cy="2521857"/>
              <a:chOff x="585969" y="2044121"/>
              <a:chExt cx="2521857" cy="2521857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10EBAD7C-9BEA-F487-E7F3-A4C7B0422F0F}"/>
                  </a:ext>
                </a:extLst>
              </p:cNvPr>
              <p:cNvGrpSpPr/>
              <p:nvPr/>
            </p:nvGrpSpPr>
            <p:grpSpPr>
              <a:xfrm>
                <a:off x="615705" y="2062964"/>
                <a:ext cx="2476087" cy="2495580"/>
                <a:chOff x="3744969" y="855362"/>
                <a:chExt cx="2476087" cy="2495580"/>
              </a:xfrm>
            </p:grpSpPr>
            <p:sp>
              <p:nvSpPr>
                <p:cNvPr id="27" name="平行四辺形 26">
                  <a:extLst>
                    <a:ext uri="{FF2B5EF4-FFF2-40B4-BE49-F238E27FC236}">
                      <a16:creationId xmlns:a16="http://schemas.microsoft.com/office/drawing/2014/main" id="{49E3A606-F42C-C643-4305-D304AC85E32D}"/>
                    </a:ext>
                  </a:extLst>
                </p:cNvPr>
                <p:cNvSpPr/>
                <p:nvPr/>
              </p:nvSpPr>
              <p:spPr>
                <a:xfrm>
                  <a:off x="3744969" y="8553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平行四辺形 27">
                  <a:extLst>
                    <a:ext uri="{FF2B5EF4-FFF2-40B4-BE49-F238E27FC236}">
                      <a16:creationId xmlns:a16="http://schemas.microsoft.com/office/drawing/2014/main" id="{0D85610D-6808-2574-C26D-57DF6ECE2D49}"/>
                    </a:ext>
                  </a:extLst>
                </p:cNvPr>
                <p:cNvSpPr/>
                <p:nvPr/>
              </p:nvSpPr>
              <p:spPr>
                <a:xfrm>
                  <a:off x="3744969" y="11254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平行四辺形 28">
                  <a:extLst>
                    <a:ext uri="{FF2B5EF4-FFF2-40B4-BE49-F238E27FC236}">
                      <a16:creationId xmlns:a16="http://schemas.microsoft.com/office/drawing/2014/main" id="{A6352E9F-B494-430C-F090-3510C0A64B7A}"/>
                    </a:ext>
                  </a:extLst>
                </p:cNvPr>
                <p:cNvSpPr/>
                <p:nvPr/>
              </p:nvSpPr>
              <p:spPr>
                <a:xfrm>
                  <a:off x="3744969" y="139560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0" name="平行四辺形 29">
                  <a:extLst>
                    <a:ext uri="{FF2B5EF4-FFF2-40B4-BE49-F238E27FC236}">
                      <a16:creationId xmlns:a16="http://schemas.microsoft.com/office/drawing/2014/main" id="{C6A004D1-9A75-9673-5C74-B5762BEC9C6A}"/>
                    </a:ext>
                  </a:extLst>
                </p:cNvPr>
                <p:cNvSpPr/>
                <p:nvPr/>
              </p:nvSpPr>
              <p:spPr>
                <a:xfrm>
                  <a:off x="3744969" y="220596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>
                  <a:extLst>
                    <a:ext uri="{FF2B5EF4-FFF2-40B4-BE49-F238E27FC236}">
                      <a16:creationId xmlns:a16="http://schemas.microsoft.com/office/drawing/2014/main" id="{1FA12E78-3CA7-3D3C-4EC1-E68A1E3C4FD6}"/>
                    </a:ext>
                  </a:extLst>
                </p:cNvPr>
                <p:cNvSpPr/>
                <p:nvPr/>
              </p:nvSpPr>
              <p:spPr>
                <a:xfrm>
                  <a:off x="3744969" y="247608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>
                  <a:extLst>
                    <a:ext uri="{FF2B5EF4-FFF2-40B4-BE49-F238E27FC236}">
                      <a16:creationId xmlns:a16="http://schemas.microsoft.com/office/drawing/2014/main" id="{B1616FC6-CA25-AD33-00B1-D98CC7111B99}"/>
                    </a:ext>
                  </a:extLst>
                </p:cNvPr>
                <p:cNvSpPr/>
                <p:nvPr/>
              </p:nvSpPr>
              <p:spPr>
                <a:xfrm>
                  <a:off x="3744969" y="166572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>
                  <a:extLst>
                    <a:ext uri="{FF2B5EF4-FFF2-40B4-BE49-F238E27FC236}">
                      <a16:creationId xmlns:a16="http://schemas.microsoft.com/office/drawing/2014/main" id="{72CD6212-9E45-B68A-7C85-DDEDF7107A0A}"/>
                    </a:ext>
                  </a:extLst>
                </p:cNvPr>
                <p:cNvSpPr/>
                <p:nvPr/>
              </p:nvSpPr>
              <p:spPr>
                <a:xfrm>
                  <a:off x="3744969" y="1935842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>
                  <a:extLst>
                    <a:ext uri="{FF2B5EF4-FFF2-40B4-BE49-F238E27FC236}">
                      <a16:creationId xmlns:a16="http://schemas.microsoft.com/office/drawing/2014/main" id="{50E76301-7A7A-EF0B-E37F-C5AA2256BDFF}"/>
                    </a:ext>
                  </a:extLst>
                </p:cNvPr>
                <p:cNvSpPr/>
                <p:nvPr/>
              </p:nvSpPr>
              <p:spPr>
                <a:xfrm>
                  <a:off x="3744969" y="2746206"/>
                  <a:ext cx="2476087" cy="604736"/>
                </a:xfrm>
                <a:prstGeom prst="parallelogram">
                  <a:avLst>
                    <a:gd name="adj" fmla="val 101136"/>
                  </a:avLst>
                </a:prstGeom>
                <a:solidFill>
                  <a:srgbClr val="00B050">
                    <a:alpha val="25000"/>
                  </a:srgbClr>
                </a:solidFill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6" name="直方体 25">
                <a:extLst>
                  <a:ext uri="{FF2B5EF4-FFF2-40B4-BE49-F238E27FC236}">
                    <a16:creationId xmlns:a16="http://schemas.microsoft.com/office/drawing/2014/main" id="{F5AA78F6-04A1-C405-1382-42828DB16CE3}"/>
                  </a:ext>
                </a:extLst>
              </p:cNvPr>
              <p:cNvSpPr/>
              <p:nvPr/>
            </p:nvSpPr>
            <p:spPr>
              <a:xfrm>
                <a:off x="585969" y="2044121"/>
                <a:ext cx="2521857" cy="2521857"/>
              </a:xfrm>
              <a:prstGeom prst="cube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123847-557A-345E-521E-8E87D4251336}"/>
                </a:ext>
              </a:extLst>
            </p:cNvPr>
            <p:cNvSpPr txBox="1"/>
            <p:nvPr/>
          </p:nvSpPr>
          <p:spPr>
            <a:xfrm>
              <a:off x="4336513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</a:t>
              </a:r>
              <a:r>
                <a:rPr kumimoji="1" lang="en-US" altLang="ja-JP" sz="2400" dirty="0"/>
                <a:t>1</a:t>
              </a:r>
              <a:endParaRPr kumimoji="1" lang="ja-JP" altLang="en-US" sz="2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2907D35-CB84-5F36-2F6B-263685DB979C}"/>
                </a:ext>
              </a:extLst>
            </p:cNvPr>
            <p:cNvSpPr txBox="1"/>
            <p:nvPr/>
          </p:nvSpPr>
          <p:spPr>
            <a:xfrm>
              <a:off x="7335979" y="1490305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C801B4F1-E7F6-4EA6-F91C-A2E3B9A3C7CB}"/>
                </a:ext>
              </a:extLst>
            </p:cNvPr>
            <p:cNvSpPr txBox="1"/>
            <p:nvPr/>
          </p:nvSpPr>
          <p:spPr>
            <a:xfrm>
              <a:off x="10381130" y="1504184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Time </a:t>
              </a:r>
              <a:r>
                <a:rPr kumimoji="1" lang="en-US" altLang="ja-JP" sz="2400" dirty="0"/>
                <a:t>3</a:t>
              </a:r>
              <a:endParaRPr kumimoji="1" lang="ja-JP" altLang="en-US" sz="2400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23863C0-F673-C3F7-7050-EF85611D37B5}"/>
                </a:ext>
              </a:extLst>
            </p:cNvPr>
            <p:cNvGrpSpPr/>
            <p:nvPr/>
          </p:nvGrpSpPr>
          <p:grpSpPr>
            <a:xfrm>
              <a:off x="5443847" y="939018"/>
              <a:ext cx="5973765" cy="3581713"/>
              <a:chOff x="5443847" y="939018"/>
              <a:chExt cx="5973765" cy="3581713"/>
            </a:xfrm>
          </p:grpSpPr>
          <p:sp>
            <p:nvSpPr>
              <p:cNvPr id="20" name="円弧 19">
                <a:extLst>
                  <a:ext uri="{FF2B5EF4-FFF2-40B4-BE49-F238E27FC236}">
                    <a16:creationId xmlns:a16="http://schemas.microsoft.com/office/drawing/2014/main" id="{794E9BD1-5715-0B23-DD9B-39657A125510}"/>
                  </a:ext>
                </a:extLst>
              </p:cNvPr>
              <p:cNvSpPr/>
              <p:nvPr/>
            </p:nvSpPr>
            <p:spPr>
              <a:xfrm>
                <a:off x="5555607" y="939018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弧 20">
                <a:extLst>
                  <a:ext uri="{FF2B5EF4-FFF2-40B4-BE49-F238E27FC236}">
                    <a16:creationId xmlns:a16="http://schemas.microsoft.com/office/drawing/2014/main" id="{2559E722-E6B3-C003-8E01-FF44E9BA993B}"/>
                  </a:ext>
                </a:extLst>
              </p:cNvPr>
              <p:cNvSpPr/>
              <p:nvPr/>
            </p:nvSpPr>
            <p:spPr>
              <a:xfrm>
                <a:off x="8540253" y="972772"/>
                <a:ext cx="1541929" cy="1591681"/>
              </a:xfrm>
              <a:prstGeom prst="arc">
                <a:avLst>
                  <a:gd name="adj1" fmla="val 12053263"/>
                  <a:gd name="adj2" fmla="val 20493899"/>
                </a:avLst>
              </a:prstGeom>
              <a:ln w="38100">
                <a:solidFill>
                  <a:srgbClr val="0432FF"/>
                </a:solidFill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4DFBB87-A3D1-6428-56B5-A2EECA016129}"/>
                  </a:ext>
                </a:extLst>
              </p:cNvPr>
              <p:cNvCxnSpPr/>
              <p:nvPr/>
            </p:nvCxnSpPr>
            <p:spPr>
              <a:xfrm>
                <a:off x="5443847" y="2575815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79D9F1D0-6C8D-8353-0444-A93D5C1A55D3}"/>
                  </a:ext>
                </a:extLst>
              </p:cNvPr>
              <p:cNvCxnSpPr/>
              <p:nvPr/>
            </p:nvCxnSpPr>
            <p:spPr>
              <a:xfrm>
                <a:off x="8419382" y="2587996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DFE144E-1819-A91D-2B13-542AC3C643BB}"/>
                  </a:ext>
                </a:extLst>
              </p:cNvPr>
              <p:cNvCxnSpPr/>
              <p:nvPr/>
            </p:nvCxnSpPr>
            <p:spPr>
              <a:xfrm>
                <a:off x="11417612" y="2572230"/>
                <a:ext cx="0" cy="1932735"/>
              </a:xfrm>
              <a:prstGeom prst="straightConnector1">
                <a:avLst/>
              </a:prstGeom>
              <a:ln w="38100">
                <a:solidFill>
                  <a:srgbClr val="0432FF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74B71D4B-593D-A697-8A76-9299E797AA8F}"/>
                </a:ext>
              </a:extLst>
            </p:cNvPr>
            <p:cNvGrpSpPr/>
            <p:nvPr/>
          </p:nvGrpSpPr>
          <p:grpSpPr>
            <a:xfrm>
              <a:off x="4703901" y="477353"/>
              <a:ext cx="7219619" cy="4621036"/>
              <a:chOff x="4703901" y="477353"/>
              <a:chExt cx="7219619" cy="4621036"/>
            </a:xfrm>
          </p:grpSpPr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816CDEF-703C-0B86-59F5-225DA0192390}"/>
                  </a:ext>
                </a:extLst>
              </p:cNvPr>
              <p:cNvSpPr txBox="1"/>
              <p:nvPr/>
            </p:nvSpPr>
            <p:spPr>
              <a:xfrm>
                <a:off x="5799823" y="477353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120A491-CC87-051E-38C9-9C75DEB4FD54}"/>
                  </a:ext>
                </a:extLst>
              </p:cNvPr>
              <p:cNvSpPr txBox="1"/>
              <p:nvPr/>
            </p:nvSpPr>
            <p:spPr>
              <a:xfrm>
                <a:off x="8783371" y="511107"/>
                <a:ext cx="1053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432FF"/>
                    </a:solidFill>
                  </a:rPr>
                  <a:t>20 sec.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8C4A362-A774-03A3-C5F4-75D3EB251A7A}"/>
                  </a:ext>
                </a:extLst>
              </p:cNvPr>
              <p:cNvSpPr txBox="1"/>
              <p:nvPr/>
            </p:nvSpPr>
            <p:spPr>
              <a:xfrm>
                <a:off x="4703901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D13D96E-916E-832E-C121-49E25F07A5E5}"/>
                  </a:ext>
                </a:extLst>
              </p:cNvPr>
              <p:cNvSpPr txBox="1"/>
              <p:nvPr/>
            </p:nvSpPr>
            <p:spPr>
              <a:xfrm>
                <a:off x="7679436" y="4636724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D9864CE-07D1-4D3E-2045-862552E4777E}"/>
                  </a:ext>
                </a:extLst>
              </p:cNvPr>
              <p:cNvSpPr txBox="1"/>
              <p:nvPr/>
            </p:nvSpPr>
            <p:spPr>
              <a:xfrm>
                <a:off x="10677666" y="4630437"/>
                <a:ext cx="12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0432FF"/>
                    </a:solidFill>
                  </a:rPr>
                  <a:t>20 slices</a:t>
                </a:r>
                <a:endParaRPr kumimoji="1" lang="ja-JP" altLang="en-US" sz="2400" b="1">
                  <a:solidFill>
                    <a:srgbClr val="0432FF"/>
                  </a:solidFill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CAC9C6-A179-F878-3E71-0C34C40EA861}"/>
                </a:ext>
              </a:extLst>
            </p:cNvPr>
            <p:cNvSpPr txBox="1"/>
            <p:nvPr/>
          </p:nvSpPr>
          <p:spPr>
            <a:xfrm>
              <a:off x="188483" y="1817082"/>
              <a:ext cx="2837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/>
                <a:t>Confocal Microscope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82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52030CD-216F-4A79-8954-BC3AEC65126D}"/>
              </a:ext>
            </a:extLst>
          </p:cNvPr>
          <p:cNvGrpSpPr/>
          <p:nvPr/>
        </p:nvGrpSpPr>
        <p:grpSpPr>
          <a:xfrm>
            <a:off x="1971513" y="2199468"/>
            <a:ext cx="8248973" cy="2459064"/>
            <a:chOff x="1971513" y="2199468"/>
            <a:chExt cx="8248973" cy="2459064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7DF0420-03AC-DF05-E8B2-68C69D1952F6}"/>
                </a:ext>
              </a:extLst>
            </p:cNvPr>
            <p:cNvSpPr txBox="1"/>
            <p:nvPr/>
          </p:nvSpPr>
          <p:spPr>
            <a:xfrm>
              <a:off x="2454031" y="2199468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1</a:t>
              </a:r>
              <a:endParaRPr kumimoji="1" lang="ja-JP" altLang="en-US" sz="24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3900F6B-382D-DF4A-3956-DF663CD4FFD8}"/>
                </a:ext>
              </a:extLst>
            </p:cNvPr>
            <p:cNvSpPr txBox="1"/>
            <p:nvPr/>
          </p:nvSpPr>
          <p:spPr>
            <a:xfrm>
              <a:off x="5581275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2</a:t>
              </a:r>
              <a:endParaRPr kumimoji="1" lang="ja-JP" altLang="en-US" sz="24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9D6C5F1-01D4-0DD6-3539-F893B51103AC}"/>
                </a:ext>
              </a:extLst>
            </p:cNvPr>
            <p:cNvSpPr txBox="1"/>
            <p:nvPr/>
          </p:nvSpPr>
          <p:spPr>
            <a:xfrm>
              <a:off x="8708518" y="219946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/>
                <a:t>Time 3</a:t>
              </a:r>
              <a:endParaRPr kumimoji="1" lang="ja-JP" altLang="en-US" sz="2400"/>
            </a:p>
          </p:txBody>
        </p:sp>
        <p:pic>
          <p:nvPicPr>
            <p:cNvPr id="16" name="図 15" descr="町の交差点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B84B7BA-A71C-5792-6FCC-AB8B3AE7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1971513" y="2664046"/>
              <a:ext cx="1994487" cy="1994486"/>
            </a:xfrm>
            <a:prstGeom prst="rect">
              <a:avLst/>
            </a:prstGeom>
          </p:spPr>
        </p:pic>
        <p:pic>
          <p:nvPicPr>
            <p:cNvPr id="17" name="図 16" descr="道路と建物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A61DF80-3078-AA9A-2C36-C105EDFB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1111"/>
            <a:stretch/>
          </p:blipFill>
          <p:spPr>
            <a:xfrm>
              <a:off x="5098757" y="2664046"/>
              <a:ext cx="1994486" cy="1994486"/>
            </a:xfrm>
            <a:prstGeom prst="rect">
              <a:avLst/>
            </a:prstGeom>
          </p:spPr>
        </p:pic>
        <p:pic>
          <p:nvPicPr>
            <p:cNvPr id="18" name="図 17" descr="道路を走る車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9D31125-263F-ADD1-614A-A1C588FF5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50000" t="10620" b="492"/>
            <a:stretch/>
          </p:blipFill>
          <p:spPr>
            <a:xfrm>
              <a:off x="8226000" y="2664046"/>
              <a:ext cx="1994486" cy="1994486"/>
            </a:xfrm>
            <a:prstGeom prst="rect">
              <a:avLst/>
            </a:prstGeom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2BF202D-016D-1DAD-CFF8-FE9947C0F606}"/>
                </a:ext>
              </a:extLst>
            </p:cNvPr>
            <p:cNvSpPr/>
            <p:nvPr/>
          </p:nvSpPr>
          <p:spPr>
            <a:xfrm>
              <a:off x="2211343" y="3471658"/>
              <a:ext cx="288925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705D74C-45AA-E874-9A70-D4B8F8673268}"/>
                </a:ext>
              </a:extLst>
            </p:cNvPr>
            <p:cNvSpPr/>
            <p:nvPr/>
          </p:nvSpPr>
          <p:spPr>
            <a:xfrm>
              <a:off x="2639609" y="3614532"/>
              <a:ext cx="448034" cy="263525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F71B596-5DA2-1A41-632B-6396BA671F62}"/>
                </a:ext>
              </a:extLst>
            </p:cNvPr>
            <p:cNvSpPr/>
            <p:nvPr/>
          </p:nvSpPr>
          <p:spPr>
            <a:xfrm>
              <a:off x="3253112" y="3661289"/>
              <a:ext cx="529855" cy="308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88B5C4-ECEF-4A23-18F0-BA0C23093CAA}"/>
                </a:ext>
              </a:extLst>
            </p:cNvPr>
            <p:cNvSpPr/>
            <p:nvPr/>
          </p:nvSpPr>
          <p:spPr>
            <a:xfrm>
              <a:off x="5098757" y="3487533"/>
              <a:ext cx="262797" cy="2159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20095CA-908C-0A10-A18D-8DBEAF6D8958}"/>
                </a:ext>
              </a:extLst>
            </p:cNvPr>
            <p:cNvSpPr/>
            <p:nvPr/>
          </p:nvSpPr>
          <p:spPr>
            <a:xfrm>
              <a:off x="5495273" y="3665332"/>
              <a:ext cx="500670" cy="349251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0C1F01D-E1CB-8893-9C42-063D54FDDB67}"/>
                </a:ext>
              </a:extLst>
            </p:cNvPr>
            <p:cNvSpPr/>
            <p:nvPr/>
          </p:nvSpPr>
          <p:spPr>
            <a:xfrm>
              <a:off x="6023051" y="3680338"/>
              <a:ext cx="587673" cy="349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E7EE856-9AA9-203D-72FE-CF7F00078235}"/>
                </a:ext>
              </a:extLst>
            </p:cNvPr>
            <p:cNvSpPr/>
            <p:nvPr/>
          </p:nvSpPr>
          <p:spPr>
            <a:xfrm>
              <a:off x="8228668" y="3504275"/>
              <a:ext cx="323150" cy="27535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B0475D0-736A-60A4-2E5D-DDCFC882C4B3}"/>
                </a:ext>
              </a:extLst>
            </p:cNvPr>
            <p:cNvSpPr/>
            <p:nvPr/>
          </p:nvSpPr>
          <p:spPr>
            <a:xfrm>
              <a:off x="8733436" y="3770107"/>
              <a:ext cx="828032" cy="507558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3AC77B3-BDA3-A4E4-A6C2-1156904D9CD1}"/>
                </a:ext>
              </a:extLst>
            </p:cNvPr>
            <p:cNvSpPr/>
            <p:nvPr/>
          </p:nvSpPr>
          <p:spPr>
            <a:xfrm>
              <a:off x="9126493" y="3703433"/>
              <a:ext cx="673100" cy="4000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6749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D3AEDC08-B860-0F9A-3F1B-26FCE89B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1075645" y="1978282"/>
            <a:ext cx="903878" cy="30425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BABB8B77-F73A-4063-7403-99600A17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6605690" y="1974999"/>
            <a:ext cx="980587" cy="30425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B6D4A14-37A9-6EF3-B8DE-53B2397F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403"/>
          <a:stretch/>
        </p:blipFill>
        <p:spPr>
          <a:xfrm>
            <a:off x="9399064" y="1974999"/>
            <a:ext cx="966466" cy="3042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8C355AF8-9734-1C9C-9F45-B3A497CE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841234" y="1978282"/>
            <a:ext cx="942507" cy="304252"/>
          </a:xfrm>
          <a:prstGeom prst="rect">
            <a:avLst/>
          </a:prstGeom>
        </p:spPr>
      </p:pic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4BE94B1-3E2D-14E5-0310-98CB0C699152}"/>
              </a:ext>
            </a:extLst>
          </p:cNvPr>
          <p:cNvSpPr/>
          <p:nvPr/>
        </p:nvSpPr>
        <p:spPr>
          <a:xfrm>
            <a:off x="649452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AFA0397-AE50-4235-5A77-4D473E5ADA51}"/>
              </a:ext>
            </a:extLst>
          </p:cNvPr>
          <p:cNvSpPr/>
          <p:nvPr/>
        </p:nvSpPr>
        <p:spPr>
          <a:xfrm>
            <a:off x="649452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0F96B40-09DD-FF6A-78AA-87740FC2AB30}"/>
              </a:ext>
            </a:extLst>
          </p:cNvPr>
          <p:cNvSpPr/>
          <p:nvPr/>
        </p:nvSpPr>
        <p:spPr>
          <a:xfrm>
            <a:off x="3434356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8BB281F-3CD9-141A-C482-CECCDD836495}"/>
              </a:ext>
            </a:extLst>
          </p:cNvPr>
          <p:cNvSpPr/>
          <p:nvPr/>
        </p:nvSpPr>
        <p:spPr>
          <a:xfrm>
            <a:off x="3434356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3BF7F3-2169-46F8-10B2-0E5190D73C78}"/>
              </a:ext>
            </a:extLst>
          </p:cNvPr>
          <p:cNvSpPr/>
          <p:nvPr/>
        </p:nvSpPr>
        <p:spPr>
          <a:xfrm>
            <a:off x="6219260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F69D80D-33B4-B5E0-8DDF-745039E5F200}"/>
              </a:ext>
            </a:extLst>
          </p:cNvPr>
          <p:cNvSpPr/>
          <p:nvPr/>
        </p:nvSpPr>
        <p:spPr>
          <a:xfrm>
            <a:off x="6219260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13C9D9-2DBF-FA09-6C2D-860A284C1853}"/>
              </a:ext>
            </a:extLst>
          </p:cNvPr>
          <p:cNvSpPr/>
          <p:nvPr/>
        </p:nvSpPr>
        <p:spPr>
          <a:xfrm>
            <a:off x="9004165" y="3059575"/>
            <a:ext cx="1756265" cy="1756265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6ABDFBA0-7BB4-9BE9-7E22-CAAE8AFBF16E}"/>
              </a:ext>
            </a:extLst>
          </p:cNvPr>
          <p:cNvSpPr/>
          <p:nvPr/>
        </p:nvSpPr>
        <p:spPr>
          <a:xfrm>
            <a:off x="9004165" y="2748758"/>
            <a:ext cx="1756265" cy="17562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945536DB-610A-9E0D-E061-1605EEB4E21E}"/>
              </a:ext>
            </a:extLst>
          </p:cNvPr>
          <p:cNvGrpSpPr/>
          <p:nvPr/>
        </p:nvGrpSpPr>
        <p:grpSpPr>
          <a:xfrm>
            <a:off x="649452" y="2437942"/>
            <a:ext cx="1756265" cy="1756265"/>
            <a:chOff x="649452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E9B55FA-947E-6EBA-DB8A-EADB3E831F5F}"/>
                </a:ext>
              </a:extLst>
            </p:cNvPr>
            <p:cNvSpPr/>
            <p:nvPr/>
          </p:nvSpPr>
          <p:spPr>
            <a:xfrm>
              <a:off x="649452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BCDA6D7-CC0F-3D33-13C7-1A8E0BAB4BF1}"/>
                </a:ext>
              </a:extLst>
            </p:cNvPr>
            <p:cNvSpPr/>
            <p:nvPr/>
          </p:nvSpPr>
          <p:spPr>
            <a:xfrm>
              <a:off x="938534" y="2797914"/>
              <a:ext cx="493036" cy="51816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EB1EC161-3C0C-79B2-FE98-32C213363431}"/>
              </a:ext>
            </a:extLst>
          </p:cNvPr>
          <p:cNvGrpSpPr/>
          <p:nvPr/>
        </p:nvGrpSpPr>
        <p:grpSpPr>
          <a:xfrm>
            <a:off x="3434356" y="2437942"/>
            <a:ext cx="1756265" cy="1756265"/>
            <a:chOff x="3434356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A48D55A5-1EE9-D136-9C24-763D817D4D89}"/>
                </a:ext>
              </a:extLst>
            </p:cNvPr>
            <p:cNvSpPr/>
            <p:nvPr/>
          </p:nvSpPr>
          <p:spPr>
            <a:xfrm>
              <a:off x="3434356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B2836CC6-FAC4-5901-BF65-AB36312FF692}"/>
                </a:ext>
              </a:extLst>
            </p:cNvPr>
            <p:cNvSpPr/>
            <p:nvPr/>
          </p:nvSpPr>
          <p:spPr>
            <a:xfrm>
              <a:off x="3889792" y="2746176"/>
              <a:ext cx="594743" cy="569897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4D7C43AE-5CE5-A974-EDA6-6B779F26A693}"/>
                </a:ext>
              </a:extLst>
            </p:cNvPr>
            <p:cNvSpPr/>
            <p:nvPr/>
          </p:nvSpPr>
          <p:spPr>
            <a:xfrm>
              <a:off x="3655939" y="3624307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B7EFA5CD-D048-1808-8FBE-8B0B13116941}"/>
                </a:ext>
              </a:extLst>
            </p:cNvPr>
            <p:cNvSpPr/>
            <p:nvPr/>
          </p:nvSpPr>
          <p:spPr>
            <a:xfrm>
              <a:off x="4621695" y="3220843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78388AD-6196-E75E-76E8-20F734BD605A}"/>
              </a:ext>
            </a:extLst>
          </p:cNvPr>
          <p:cNvGrpSpPr/>
          <p:nvPr/>
        </p:nvGrpSpPr>
        <p:grpSpPr>
          <a:xfrm>
            <a:off x="6219260" y="2437942"/>
            <a:ext cx="1756265" cy="1756265"/>
            <a:chOff x="6219260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CE4C8E04-3327-9384-9712-A9B1AE62A739}"/>
                </a:ext>
              </a:extLst>
            </p:cNvPr>
            <p:cNvSpPr/>
            <p:nvPr/>
          </p:nvSpPr>
          <p:spPr>
            <a:xfrm>
              <a:off x="6219260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BE5589DC-F6E6-450A-9BD0-5C8B242C85E5}"/>
                </a:ext>
              </a:extLst>
            </p:cNvPr>
            <p:cNvSpPr/>
            <p:nvPr/>
          </p:nvSpPr>
          <p:spPr>
            <a:xfrm>
              <a:off x="6597738" y="3624306"/>
              <a:ext cx="828596" cy="362411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0BC82481-81C7-750D-3D05-71394BCA2B6A}"/>
                </a:ext>
              </a:extLst>
            </p:cNvPr>
            <p:cNvSpPr/>
            <p:nvPr/>
          </p:nvSpPr>
          <p:spPr>
            <a:xfrm>
              <a:off x="7370394" y="2927311"/>
              <a:ext cx="431766" cy="40346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E3D0364-0CD5-7976-BF5A-B491F6883DCD}"/>
              </a:ext>
            </a:extLst>
          </p:cNvPr>
          <p:cNvGrpSpPr/>
          <p:nvPr/>
        </p:nvGrpSpPr>
        <p:grpSpPr>
          <a:xfrm>
            <a:off x="9004165" y="2437942"/>
            <a:ext cx="1756265" cy="1756265"/>
            <a:chOff x="9004165" y="2437942"/>
            <a:chExt cx="1756265" cy="1756265"/>
          </a:xfrm>
          <a:scene3d>
            <a:camera prst="isometricOffAxis2Top"/>
            <a:lightRig rig="threePt" dir="t"/>
          </a:scene3d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8FFDD11-26DF-0B2B-17C5-512F97D5EFEF}"/>
                </a:ext>
              </a:extLst>
            </p:cNvPr>
            <p:cNvSpPr/>
            <p:nvPr/>
          </p:nvSpPr>
          <p:spPr>
            <a:xfrm>
              <a:off x="9004165" y="2437942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741950D3-D6CC-3D1C-1DB9-9E431B8328D6}"/>
                </a:ext>
              </a:extLst>
            </p:cNvPr>
            <p:cNvSpPr/>
            <p:nvPr/>
          </p:nvSpPr>
          <p:spPr>
            <a:xfrm>
              <a:off x="10210335" y="2561955"/>
              <a:ext cx="431766" cy="49762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086B0D5-72BB-0941-DC1B-4090E8F483BC}"/>
              </a:ext>
            </a:extLst>
          </p:cNvPr>
          <p:cNvGrpSpPr/>
          <p:nvPr/>
        </p:nvGrpSpPr>
        <p:grpSpPr>
          <a:xfrm>
            <a:off x="649452" y="2127125"/>
            <a:ext cx="10110978" cy="1756265"/>
            <a:chOff x="649452" y="2127125"/>
            <a:chExt cx="10110978" cy="1756265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C3F50778-E0DF-84D9-081B-518F8E069DF5}"/>
                </a:ext>
              </a:extLst>
            </p:cNvPr>
            <p:cNvSpPr/>
            <p:nvPr/>
          </p:nvSpPr>
          <p:spPr>
            <a:xfrm>
              <a:off x="649452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A7F20D7-A1B1-67E2-2850-F257C3C324BD}"/>
                </a:ext>
              </a:extLst>
            </p:cNvPr>
            <p:cNvSpPr/>
            <p:nvPr/>
          </p:nvSpPr>
          <p:spPr>
            <a:xfrm>
              <a:off x="3434356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0664B95-187A-0ACC-1727-5A869CFC96D5}"/>
                </a:ext>
              </a:extLst>
            </p:cNvPr>
            <p:cNvSpPr/>
            <p:nvPr/>
          </p:nvSpPr>
          <p:spPr>
            <a:xfrm>
              <a:off x="6219260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E0C455F2-06B0-DEEA-BBB8-F0F67A26FEE1}"/>
                </a:ext>
              </a:extLst>
            </p:cNvPr>
            <p:cNvSpPr/>
            <p:nvPr/>
          </p:nvSpPr>
          <p:spPr>
            <a:xfrm>
              <a:off x="9004165" y="2127125"/>
              <a:ext cx="1756265" cy="17562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11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FDEE4948-9110-4280-9915-DA1A63632735}"/>
              </a:ext>
            </a:extLst>
          </p:cNvPr>
          <p:cNvGrpSpPr/>
          <p:nvPr/>
        </p:nvGrpSpPr>
        <p:grpSpPr>
          <a:xfrm>
            <a:off x="338667" y="1507067"/>
            <a:ext cx="11548533" cy="3894666"/>
            <a:chOff x="338667" y="1507067"/>
            <a:chExt cx="11548533" cy="3894666"/>
          </a:xfrm>
        </p:grpSpPr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CED07A89-F461-0961-2393-B4A6A592603D}"/>
                </a:ext>
              </a:extLst>
            </p:cNvPr>
            <p:cNvSpPr/>
            <p:nvPr/>
          </p:nvSpPr>
          <p:spPr>
            <a:xfrm>
              <a:off x="338667" y="1507067"/>
              <a:ext cx="11548533" cy="389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6F60423F-08FF-2DA1-1FB4-CE55E02D6DA8}"/>
                </a:ext>
              </a:extLst>
            </p:cNvPr>
            <p:cNvGrpSpPr/>
            <p:nvPr/>
          </p:nvGrpSpPr>
          <p:grpSpPr>
            <a:xfrm>
              <a:off x="717230" y="1862028"/>
              <a:ext cx="10757539" cy="3133944"/>
              <a:chOff x="717230" y="1862028"/>
              <a:chExt cx="10757539" cy="3133944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D71BEAD4-95CC-ED75-D103-D22B06127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1466704" y="1865311"/>
                <a:ext cx="903878" cy="304252"/>
              </a:xfrm>
              <a:prstGeom prst="rect">
                <a:avLst/>
              </a:prstGeom>
            </p:spPr>
          </p:pic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6AD50BD3-CF4C-C3CA-426D-56A67E4A3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996749" y="1862028"/>
                <a:ext cx="980587" cy="304252"/>
              </a:xfrm>
              <a:prstGeom prst="rect">
                <a:avLst/>
              </a:prstGeom>
            </p:spPr>
          </p:pic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92194A37-873A-176B-6800-359CF4210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6403"/>
              <a:stretch/>
            </p:blipFill>
            <p:spPr>
              <a:xfrm>
                <a:off x="9790123" y="1862028"/>
                <a:ext cx="966466" cy="304252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980D1E0-E34F-B820-3EB5-79B524DD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232293" y="1865311"/>
                <a:ext cx="942507" cy="304252"/>
              </a:xfrm>
              <a:prstGeom prst="rect">
                <a:avLst/>
              </a:prstGeom>
            </p:spPr>
          </p:pic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FAD3990B-324C-D64D-8B96-185AED362B8F}"/>
                  </a:ext>
                </a:extLst>
              </p:cNvPr>
              <p:cNvSpPr/>
              <p:nvPr/>
            </p:nvSpPr>
            <p:spPr>
              <a:xfrm>
                <a:off x="717230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FC0BCA46-9FDF-6046-0187-4F4E0FD5EE55}"/>
                  </a:ext>
                </a:extLst>
              </p:cNvPr>
              <p:cNvSpPr/>
              <p:nvPr/>
            </p:nvSpPr>
            <p:spPr>
              <a:xfrm>
                <a:off x="717230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29292644-0F19-3D3E-870E-0FA9435A740B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45D2EA9C-0C18-5DAA-CF08-6F559C99F299}"/>
                  </a:ext>
                </a:extLst>
              </p:cNvPr>
              <p:cNvSpPr/>
              <p:nvPr/>
            </p:nvSpPr>
            <p:spPr>
              <a:xfrm>
                <a:off x="717230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5446E21A-3CA7-23AE-BFAE-7CD7F6EA2B0C}"/>
                  </a:ext>
                </a:extLst>
              </p:cNvPr>
              <p:cNvSpPr/>
              <p:nvPr/>
            </p:nvSpPr>
            <p:spPr>
              <a:xfrm>
                <a:off x="717230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14DD13EB-E229-DBF6-FECC-46C34A2DB297}"/>
                  </a:ext>
                </a:extLst>
              </p:cNvPr>
              <p:cNvSpPr/>
              <p:nvPr/>
            </p:nvSpPr>
            <p:spPr>
              <a:xfrm>
                <a:off x="717230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9325D470-FCEF-AB8F-A185-23BDDD285F29}"/>
                  </a:ext>
                </a:extLst>
              </p:cNvPr>
              <p:cNvSpPr/>
              <p:nvPr/>
            </p:nvSpPr>
            <p:spPr>
              <a:xfrm>
                <a:off x="350213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ABC9ADAD-E610-2DF4-5AA2-73F7A06DF628}"/>
                  </a:ext>
                </a:extLst>
              </p:cNvPr>
              <p:cNvSpPr/>
              <p:nvPr/>
            </p:nvSpPr>
            <p:spPr>
              <a:xfrm>
                <a:off x="350213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B20F39C-8D80-9CDD-EB0E-0648353288F9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130C8E01-E709-EE09-E524-181319967F84}"/>
                  </a:ext>
                </a:extLst>
              </p:cNvPr>
              <p:cNvSpPr/>
              <p:nvPr/>
            </p:nvSpPr>
            <p:spPr>
              <a:xfrm>
                <a:off x="350213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04FB5D3-F2B1-FC4F-450A-5EAF05BDC225}"/>
                  </a:ext>
                </a:extLst>
              </p:cNvPr>
              <p:cNvSpPr/>
              <p:nvPr/>
            </p:nvSpPr>
            <p:spPr>
              <a:xfrm>
                <a:off x="350213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4FD211C4-216B-BDA3-C4B4-4C59780B2772}"/>
                  </a:ext>
                </a:extLst>
              </p:cNvPr>
              <p:cNvSpPr/>
              <p:nvPr/>
            </p:nvSpPr>
            <p:spPr>
              <a:xfrm>
                <a:off x="350213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3ACDC6C0-BD97-7D57-129D-75DD9406F0A0}"/>
                  </a:ext>
                </a:extLst>
              </p:cNvPr>
              <p:cNvSpPr/>
              <p:nvPr/>
            </p:nvSpPr>
            <p:spPr>
              <a:xfrm>
                <a:off x="6285629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1ADB3A2-802D-0C61-9362-9238E9CF159B}"/>
                  </a:ext>
                </a:extLst>
              </p:cNvPr>
              <p:cNvSpPr/>
              <p:nvPr/>
            </p:nvSpPr>
            <p:spPr>
              <a:xfrm>
                <a:off x="6285629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C73BF2C4-81C8-F15C-546D-AC236CCB3E6C}"/>
                  </a:ext>
                </a:extLst>
              </p:cNvPr>
              <p:cNvSpPr/>
              <p:nvPr/>
            </p:nvSpPr>
            <p:spPr>
              <a:xfrm>
                <a:off x="6285629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63CFAE7D-5F4C-CB89-C756-C4E0F71168DE}"/>
                  </a:ext>
                </a:extLst>
              </p:cNvPr>
              <p:cNvSpPr/>
              <p:nvPr/>
            </p:nvSpPr>
            <p:spPr>
              <a:xfrm>
                <a:off x="6285629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9AE814B1-CDA7-032A-03F6-D087C7F57A89}"/>
                  </a:ext>
                </a:extLst>
              </p:cNvPr>
              <p:cNvSpPr/>
              <p:nvPr/>
            </p:nvSpPr>
            <p:spPr>
              <a:xfrm>
                <a:off x="6285629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平行四辺形 93">
                <a:extLst>
                  <a:ext uri="{FF2B5EF4-FFF2-40B4-BE49-F238E27FC236}">
                    <a16:creationId xmlns:a16="http://schemas.microsoft.com/office/drawing/2014/main" id="{EBE1A075-292C-0311-A89A-992DECE7AC17}"/>
                  </a:ext>
                </a:extLst>
              </p:cNvPr>
              <p:cNvSpPr/>
              <p:nvPr/>
            </p:nvSpPr>
            <p:spPr>
              <a:xfrm>
                <a:off x="6285629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平行四辺形 95">
                <a:extLst>
                  <a:ext uri="{FF2B5EF4-FFF2-40B4-BE49-F238E27FC236}">
                    <a16:creationId xmlns:a16="http://schemas.microsoft.com/office/drawing/2014/main" id="{9A3E397B-3B94-FC85-55E1-386F12F14A13}"/>
                  </a:ext>
                </a:extLst>
              </p:cNvPr>
              <p:cNvSpPr/>
              <p:nvPr/>
            </p:nvSpPr>
            <p:spPr>
              <a:xfrm>
                <a:off x="9071943" y="442827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平行四辺形 96">
                <a:extLst>
                  <a:ext uri="{FF2B5EF4-FFF2-40B4-BE49-F238E27FC236}">
                    <a16:creationId xmlns:a16="http://schemas.microsoft.com/office/drawing/2014/main" id="{8EDBD0A4-BB39-F0F4-BF33-378BADE65840}"/>
                  </a:ext>
                </a:extLst>
              </p:cNvPr>
              <p:cNvSpPr/>
              <p:nvPr/>
            </p:nvSpPr>
            <p:spPr>
              <a:xfrm>
                <a:off x="9071943" y="407386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平行四辺形 97">
                <a:extLst>
                  <a:ext uri="{FF2B5EF4-FFF2-40B4-BE49-F238E27FC236}">
                    <a16:creationId xmlns:a16="http://schemas.microsoft.com/office/drawing/2014/main" id="{F2EFBA27-DAE3-2EF5-5EC2-04E8076F1BCE}"/>
                  </a:ext>
                </a:extLst>
              </p:cNvPr>
              <p:cNvSpPr/>
              <p:nvPr/>
            </p:nvSpPr>
            <p:spPr>
              <a:xfrm>
                <a:off x="907194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平行四辺形 98">
                <a:extLst>
                  <a:ext uri="{FF2B5EF4-FFF2-40B4-BE49-F238E27FC236}">
                    <a16:creationId xmlns:a16="http://schemas.microsoft.com/office/drawing/2014/main" id="{1870A99F-40A3-C62B-B660-B79FBB222633}"/>
                  </a:ext>
                </a:extLst>
              </p:cNvPr>
              <p:cNvSpPr/>
              <p:nvPr/>
            </p:nvSpPr>
            <p:spPr>
              <a:xfrm>
                <a:off x="9071943" y="336504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平行四辺形 99">
                <a:extLst>
                  <a:ext uri="{FF2B5EF4-FFF2-40B4-BE49-F238E27FC236}">
                    <a16:creationId xmlns:a16="http://schemas.microsoft.com/office/drawing/2014/main" id="{3AE56E4E-98DC-50CD-6DEE-FDB9166C33CA}"/>
                  </a:ext>
                </a:extLst>
              </p:cNvPr>
              <p:cNvSpPr/>
              <p:nvPr/>
            </p:nvSpPr>
            <p:spPr>
              <a:xfrm>
                <a:off x="9071943" y="301063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05C764C2-1F93-96C1-4168-DB3EBB7D747B}"/>
                  </a:ext>
                </a:extLst>
              </p:cNvPr>
              <p:cNvSpPr/>
              <p:nvPr/>
            </p:nvSpPr>
            <p:spPr>
              <a:xfrm>
                <a:off x="9071943" y="265622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142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8892CD7A-D4C3-6A7B-C265-55A02A65D2B0}"/>
              </a:ext>
            </a:extLst>
          </p:cNvPr>
          <p:cNvGrpSpPr/>
          <p:nvPr/>
        </p:nvGrpSpPr>
        <p:grpSpPr>
          <a:xfrm>
            <a:off x="2024831" y="219989"/>
            <a:ext cx="8160152" cy="2496538"/>
            <a:chOff x="2024831" y="219989"/>
            <a:chExt cx="8160152" cy="2496538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94728549-727A-E804-2528-AB57861FF25F}"/>
                </a:ext>
              </a:extLst>
            </p:cNvPr>
            <p:cNvGrpSpPr/>
            <p:nvPr/>
          </p:nvGrpSpPr>
          <p:grpSpPr>
            <a:xfrm>
              <a:off x="2110387" y="273545"/>
              <a:ext cx="7971225" cy="2337207"/>
              <a:chOff x="717230" y="1949945"/>
              <a:chExt cx="7971225" cy="2337207"/>
            </a:xfrm>
          </p:grpSpPr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BD7554AD-72DF-3140-D190-2CB509C6B426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9" name="平行四辺形 18">
                  <a:extLst>
                    <a:ext uri="{FF2B5EF4-FFF2-40B4-BE49-F238E27FC236}">
                      <a16:creationId xmlns:a16="http://schemas.microsoft.com/office/drawing/2014/main" id="{396041FE-EDF0-3256-35D3-7C61295767F3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4AE6377F-9C80-A463-5FF1-890C6EE292B2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C16CF090-08EF-D4B3-8208-9C50BA8A8977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3EBAD0BB-47EE-243E-D50E-2470D131E970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6C5491CB-E0A6-EC3A-DA77-24B073D9D6A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9DC1710-00C9-BF11-D55D-DD60EFB9394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20" name="平行四辺形 19">
                  <a:extLst>
                    <a:ext uri="{FF2B5EF4-FFF2-40B4-BE49-F238E27FC236}">
                      <a16:creationId xmlns:a16="http://schemas.microsoft.com/office/drawing/2014/main" id="{F601D288-325B-25B4-0D98-0DB6211769FB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平行四辺形 47">
                  <a:extLst>
                    <a:ext uri="{FF2B5EF4-FFF2-40B4-BE49-F238E27FC236}">
                      <a16:creationId xmlns:a16="http://schemas.microsoft.com/office/drawing/2014/main" id="{76032984-9DB8-A1A4-FD65-12249923B9DF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6FBDA79A-1100-6430-B6C3-CF8111283C26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4" name="平行四辺形 13">
                  <a:extLst>
                    <a:ext uri="{FF2B5EF4-FFF2-40B4-BE49-F238E27FC236}">
                      <a16:creationId xmlns:a16="http://schemas.microsoft.com/office/drawing/2014/main" id="{62AEA7BA-8BF9-AD45-0CF6-0C1D6521B5CA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>
                  <a:extLst>
                    <a:ext uri="{FF2B5EF4-FFF2-40B4-BE49-F238E27FC236}">
                      <a16:creationId xmlns:a16="http://schemas.microsoft.com/office/drawing/2014/main" id="{B003D9AE-0F61-ED3A-DEBB-CAD5DC1CEE6B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3FD7EB7E-46C8-EB6F-A679-7B42FA8E4806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5" name="平行四辺形 14">
                  <a:extLst>
                    <a:ext uri="{FF2B5EF4-FFF2-40B4-BE49-F238E27FC236}">
                      <a16:creationId xmlns:a16="http://schemas.microsoft.com/office/drawing/2014/main" id="{9DDAD730-1FC6-F15B-328B-AFCC1E5256CA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平行四辺形 45">
                  <a:extLst>
                    <a:ext uri="{FF2B5EF4-FFF2-40B4-BE49-F238E27FC236}">
                      <a16:creationId xmlns:a16="http://schemas.microsoft.com/office/drawing/2014/main" id="{650CB40B-ADCF-EC9E-37B8-399CA43F359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3" name="グループ化 62">
                <a:extLst>
                  <a:ext uri="{FF2B5EF4-FFF2-40B4-BE49-F238E27FC236}">
                    <a16:creationId xmlns:a16="http://schemas.microsoft.com/office/drawing/2014/main" id="{A58064ED-4B7B-A07C-C621-9B5B814F337E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21" name="平行四辺形 20">
                  <a:extLst>
                    <a:ext uri="{FF2B5EF4-FFF2-40B4-BE49-F238E27FC236}">
                      <a16:creationId xmlns:a16="http://schemas.microsoft.com/office/drawing/2014/main" id="{291AE997-943B-DE5A-64E7-3A0C80DD27B4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平行四辺形 46">
                  <a:extLst>
                    <a:ext uri="{FF2B5EF4-FFF2-40B4-BE49-F238E27FC236}">
                      <a16:creationId xmlns:a16="http://schemas.microsoft.com/office/drawing/2014/main" id="{5680B471-FD40-34ED-8E6B-89904C642347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D3C5266F-89BD-3C31-79F2-FC28FABC0479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9" name="平行四辺形 8">
                  <a:extLst>
                    <a:ext uri="{FF2B5EF4-FFF2-40B4-BE49-F238E27FC236}">
                      <a16:creationId xmlns:a16="http://schemas.microsoft.com/office/drawing/2014/main" id="{06431501-FD54-4EC6-DB72-995FECD00CE7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>
                  <a:extLst>
                    <a:ext uri="{FF2B5EF4-FFF2-40B4-BE49-F238E27FC236}">
                      <a16:creationId xmlns:a16="http://schemas.microsoft.com/office/drawing/2014/main" id="{E2418FE6-B599-41DA-1348-BB4C28B75D1A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315AA2B4-5AF3-86DD-5D04-E8203014BA0B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6" name="平行四辺形 15">
                  <a:extLst>
                    <a:ext uri="{FF2B5EF4-FFF2-40B4-BE49-F238E27FC236}">
                      <a16:creationId xmlns:a16="http://schemas.microsoft.com/office/drawing/2014/main" id="{CD4C0995-534F-47DD-7E6C-EF41D906B63B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>
                  <a:extLst>
                    <a:ext uri="{FF2B5EF4-FFF2-40B4-BE49-F238E27FC236}">
                      <a16:creationId xmlns:a16="http://schemas.microsoft.com/office/drawing/2014/main" id="{040CFA53-481F-9692-5F6D-AA6D8564C207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66C67B10-FB7F-88CC-0C77-35ED0F8DC0AD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22" name="平行四辺形 21">
                  <a:extLst>
                    <a:ext uri="{FF2B5EF4-FFF2-40B4-BE49-F238E27FC236}">
                      <a16:creationId xmlns:a16="http://schemas.microsoft.com/office/drawing/2014/main" id="{F1A05A75-5767-F3D4-74B1-9700B07039A9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>
                  <a:extLst>
                    <a:ext uri="{FF2B5EF4-FFF2-40B4-BE49-F238E27FC236}">
                      <a16:creationId xmlns:a16="http://schemas.microsoft.com/office/drawing/2014/main" id="{BBAACDB3-73E6-7A06-56E2-7C016EFAD86B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BCEC2D94-5C28-D9DE-F408-F54544D480BB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0" name="平行四辺形 9">
                  <a:extLst>
                    <a:ext uri="{FF2B5EF4-FFF2-40B4-BE49-F238E27FC236}">
                      <a16:creationId xmlns:a16="http://schemas.microsoft.com/office/drawing/2014/main" id="{4502703C-5736-B39D-A7DC-C0085382420A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平行四辺形 43">
                  <a:extLst>
                    <a:ext uri="{FF2B5EF4-FFF2-40B4-BE49-F238E27FC236}">
                      <a16:creationId xmlns:a16="http://schemas.microsoft.com/office/drawing/2014/main" id="{B732C32E-9A74-F5D9-5E5B-D0E74D4BF3FA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9C45148E-6648-5C63-5B08-09EC293CDE6B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1" name="平行四辺形 10">
                  <a:extLst>
                    <a:ext uri="{FF2B5EF4-FFF2-40B4-BE49-F238E27FC236}">
                      <a16:creationId xmlns:a16="http://schemas.microsoft.com/office/drawing/2014/main" id="{3191B412-12E2-29E5-BF5D-DA2C185B4CDA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>
                  <a:extLst>
                    <a:ext uri="{FF2B5EF4-FFF2-40B4-BE49-F238E27FC236}">
                      <a16:creationId xmlns:a16="http://schemas.microsoft.com/office/drawing/2014/main" id="{623CA6EF-336E-0C82-CCF0-4B1FB28C0C08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A3077778-8C1C-9762-8046-B133B81E903E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7" name="平行四辺形 16">
                  <a:extLst>
                    <a:ext uri="{FF2B5EF4-FFF2-40B4-BE49-F238E27FC236}">
                      <a16:creationId xmlns:a16="http://schemas.microsoft.com/office/drawing/2014/main" id="{258A96E2-90BF-6F25-52DD-31137BAA93A1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平行四辺形 44">
                  <a:extLst>
                    <a:ext uri="{FF2B5EF4-FFF2-40B4-BE49-F238E27FC236}">
                      <a16:creationId xmlns:a16="http://schemas.microsoft.com/office/drawing/2014/main" id="{B5ADFA85-DB72-4419-A471-70B9E14395E8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F775FF69-19FA-6556-34FE-3C2FCF68907D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23" name="平行四辺形 22">
                  <a:extLst>
                    <a:ext uri="{FF2B5EF4-FFF2-40B4-BE49-F238E27FC236}">
                      <a16:creationId xmlns:a16="http://schemas.microsoft.com/office/drawing/2014/main" id="{5294967D-8BDC-7253-D4D8-6B34D67DEE13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C8B0D9DA-9B1C-0EB6-0344-27EAC0DC3255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F4DE4C78-D3D2-E7FD-3BBD-C3481D13B0BE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064F709E-32F5-ED40-41F8-75C2C57AEB4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ED773F92-DCCF-D202-86B9-2C3943DA027B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2" name="平行四辺形 11">
                  <a:extLst>
                    <a:ext uri="{FF2B5EF4-FFF2-40B4-BE49-F238E27FC236}">
                      <a16:creationId xmlns:a16="http://schemas.microsoft.com/office/drawing/2014/main" id="{C1039A02-F437-FF86-D4B1-E7A0D7E50242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平行四辺形 42">
                  <a:extLst>
                    <a:ext uri="{FF2B5EF4-FFF2-40B4-BE49-F238E27FC236}">
                      <a16:creationId xmlns:a16="http://schemas.microsoft.com/office/drawing/2014/main" id="{B694818E-606C-0994-2887-6526912FCB9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3D179C65-1734-E789-36EB-4D0FEAB6E4BC}"/>
                </a:ext>
              </a:extLst>
            </p:cNvPr>
            <p:cNvSpPr/>
            <p:nvPr/>
          </p:nvSpPr>
          <p:spPr>
            <a:xfrm>
              <a:off x="2024831" y="21998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208814F8-728C-C888-C844-E21A7B546E65}"/>
              </a:ext>
            </a:extLst>
          </p:cNvPr>
          <p:cNvGrpSpPr/>
          <p:nvPr/>
        </p:nvGrpSpPr>
        <p:grpSpPr>
          <a:xfrm>
            <a:off x="2015924" y="3070429"/>
            <a:ext cx="8160152" cy="2496538"/>
            <a:chOff x="2015924" y="3070429"/>
            <a:chExt cx="8160152" cy="2496538"/>
          </a:xfrm>
        </p:grpSpPr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4F6838CF-80C5-2899-3A41-CD8FE1E4ED29}"/>
                </a:ext>
              </a:extLst>
            </p:cNvPr>
            <p:cNvGrpSpPr/>
            <p:nvPr/>
          </p:nvGrpSpPr>
          <p:grpSpPr>
            <a:xfrm>
              <a:off x="2110387" y="3120194"/>
              <a:ext cx="7971225" cy="2337207"/>
              <a:chOff x="717230" y="1949945"/>
              <a:chExt cx="7971225" cy="2337207"/>
            </a:xfrm>
          </p:grpSpPr>
          <p:grpSp>
            <p:nvGrpSpPr>
              <p:cNvPr id="112" name="グループ化 111">
                <a:extLst>
                  <a:ext uri="{FF2B5EF4-FFF2-40B4-BE49-F238E27FC236}">
                    <a16:creationId xmlns:a16="http://schemas.microsoft.com/office/drawing/2014/main" id="{D9BF5144-7FA2-DB3B-1808-9C37095882F3}"/>
                  </a:ext>
                </a:extLst>
              </p:cNvPr>
              <p:cNvGrpSpPr/>
              <p:nvPr/>
            </p:nvGrpSpPr>
            <p:grpSpPr>
              <a:xfrm>
                <a:off x="6285629" y="3719453"/>
                <a:ext cx="2402826" cy="567699"/>
                <a:chOff x="6285629" y="3719453"/>
                <a:chExt cx="2402826" cy="567699"/>
              </a:xfrm>
            </p:grpSpPr>
            <p:sp>
              <p:nvSpPr>
                <p:cNvPr id="154" name="平行四辺形 153">
                  <a:extLst>
                    <a:ext uri="{FF2B5EF4-FFF2-40B4-BE49-F238E27FC236}">
                      <a16:creationId xmlns:a16="http://schemas.microsoft.com/office/drawing/2014/main" id="{74664439-D30E-5972-0038-254A8D8DCD09}"/>
                    </a:ext>
                  </a:extLst>
                </p:cNvPr>
                <p:cNvSpPr/>
                <p:nvPr/>
              </p:nvSpPr>
              <p:spPr>
                <a:xfrm>
                  <a:off x="6285629" y="371945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平行四辺形 154">
                  <a:extLst>
                    <a:ext uri="{FF2B5EF4-FFF2-40B4-BE49-F238E27FC236}">
                      <a16:creationId xmlns:a16="http://schemas.microsoft.com/office/drawing/2014/main" id="{CAEF6AFF-C73E-EBFB-AE3D-ED81B4ECF5F7}"/>
                    </a:ext>
                  </a:extLst>
                </p:cNvPr>
                <p:cNvSpPr/>
                <p:nvPr/>
              </p:nvSpPr>
              <p:spPr>
                <a:xfrm>
                  <a:off x="7262940" y="3918421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30085"/>
                  </a:srgbClr>
                </a:solidFill>
                <a:ln w="317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3" name="平行四辺形 112">
                <a:extLst>
                  <a:ext uri="{FF2B5EF4-FFF2-40B4-BE49-F238E27FC236}">
                    <a16:creationId xmlns:a16="http://schemas.microsoft.com/office/drawing/2014/main" id="{61025A97-CAD9-74F6-CEA7-BFD72917ECA6}"/>
                  </a:ext>
                </a:extLst>
              </p:cNvPr>
              <p:cNvSpPr/>
              <p:nvPr/>
            </p:nvSpPr>
            <p:spPr>
              <a:xfrm>
                <a:off x="717230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平行四辺形 113">
                <a:extLst>
                  <a:ext uri="{FF2B5EF4-FFF2-40B4-BE49-F238E27FC236}">
                    <a16:creationId xmlns:a16="http://schemas.microsoft.com/office/drawing/2014/main" id="{130409C4-6901-4396-3659-6877B4282C76}"/>
                  </a:ext>
                </a:extLst>
              </p:cNvPr>
              <p:cNvSpPr/>
              <p:nvPr/>
            </p:nvSpPr>
            <p:spPr>
              <a:xfrm>
                <a:off x="3502133" y="37194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平行四辺形 114">
                <a:extLst>
                  <a:ext uri="{FF2B5EF4-FFF2-40B4-BE49-F238E27FC236}">
                    <a16:creationId xmlns:a16="http://schemas.microsoft.com/office/drawing/2014/main" id="{9A67773D-59F6-08F4-3045-C2156E02BC02}"/>
                  </a:ext>
                </a:extLst>
              </p:cNvPr>
              <p:cNvSpPr/>
              <p:nvPr/>
            </p:nvSpPr>
            <p:spPr>
              <a:xfrm>
                <a:off x="717230" y="3365553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A8A090D4-1E5F-F5B1-60C7-5364786569D4}"/>
                  </a:ext>
                </a:extLst>
              </p:cNvPr>
              <p:cNvGrpSpPr/>
              <p:nvPr/>
            </p:nvGrpSpPr>
            <p:grpSpPr>
              <a:xfrm>
                <a:off x="6285629" y="3365553"/>
                <a:ext cx="2402826" cy="567699"/>
                <a:chOff x="6285629" y="3746739"/>
                <a:chExt cx="2402826" cy="567699"/>
              </a:xfrm>
            </p:grpSpPr>
            <p:sp>
              <p:nvSpPr>
                <p:cNvPr id="152" name="平行四辺形 151">
                  <a:extLst>
                    <a:ext uri="{FF2B5EF4-FFF2-40B4-BE49-F238E27FC236}">
                      <a16:creationId xmlns:a16="http://schemas.microsoft.com/office/drawing/2014/main" id="{03B41A73-9039-3385-2970-9EE37AA7A112}"/>
                    </a:ext>
                  </a:extLst>
                </p:cNvPr>
                <p:cNvSpPr/>
                <p:nvPr/>
              </p:nvSpPr>
              <p:spPr>
                <a:xfrm>
                  <a:off x="6285629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3" name="平行四辺形 152">
                  <a:extLst>
                    <a:ext uri="{FF2B5EF4-FFF2-40B4-BE49-F238E27FC236}">
                      <a16:creationId xmlns:a16="http://schemas.microsoft.com/office/drawing/2014/main" id="{A33669B9-F84E-A3A7-C837-ABEE5BCA1206}"/>
                    </a:ext>
                  </a:extLst>
                </p:cNvPr>
                <p:cNvSpPr/>
                <p:nvPr/>
              </p:nvSpPr>
              <p:spPr>
                <a:xfrm>
                  <a:off x="7319028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7" name="グループ化 116">
                <a:extLst>
                  <a:ext uri="{FF2B5EF4-FFF2-40B4-BE49-F238E27FC236}">
                    <a16:creationId xmlns:a16="http://schemas.microsoft.com/office/drawing/2014/main" id="{BE49F722-D5A1-9407-2F8B-2E4420DC59FB}"/>
                  </a:ext>
                </a:extLst>
              </p:cNvPr>
              <p:cNvGrpSpPr/>
              <p:nvPr/>
            </p:nvGrpSpPr>
            <p:grpSpPr>
              <a:xfrm>
                <a:off x="3502133" y="3365553"/>
                <a:ext cx="2402826" cy="567699"/>
                <a:chOff x="3502133" y="3746739"/>
                <a:chExt cx="2402826" cy="567699"/>
              </a:xfrm>
            </p:grpSpPr>
            <p:sp>
              <p:nvSpPr>
                <p:cNvPr id="150" name="平行四辺形 149">
                  <a:extLst>
                    <a:ext uri="{FF2B5EF4-FFF2-40B4-BE49-F238E27FC236}">
                      <a16:creationId xmlns:a16="http://schemas.microsoft.com/office/drawing/2014/main" id="{6CE39403-546D-A765-D77D-C82D9584A9B1}"/>
                    </a:ext>
                  </a:extLst>
                </p:cNvPr>
                <p:cNvSpPr/>
                <p:nvPr/>
              </p:nvSpPr>
              <p:spPr>
                <a:xfrm>
                  <a:off x="3502133" y="3746739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1" name="平行四辺形 150">
                  <a:extLst>
                    <a:ext uri="{FF2B5EF4-FFF2-40B4-BE49-F238E27FC236}">
                      <a16:creationId xmlns:a16="http://schemas.microsoft.com/office/drawing/2014/main" id="{8352B70F-5F7E-014F-2926-5C58FFD0F83F}"/>
                    </a:ext>
                  </a:extLst>
                </p:cNvPr>
                <p:cNvSpPr/>
                <p:nvPr/>
              </p:nvSpPr>
              <p:spPr>
                <a:xfrm>
                  <a:off x="4535532" y="3980547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7030A0">
                    <a:alpha val="30085"/>
                  </a:srgbClr>
                </a:solidFill>
                <a:ln w="317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5D9FB654-D5B0-E1A6-71F0-AA5B5B12B249}"/>
                  </a:ext>
                </a:extLst>
              </p:cNvPr>
              <p:cNvGrpSpPr/>
              <p:nvPr/>
            </p:nvGrpSpPr>
            <p:grpSpPr>
              <a:xfrm>
                <a:off x="3502133" y="3011651"/>
                <a:ext cx="2402826" cy="567699"/>
                <a:chOff x="3502133" y="3065206"/>
                <a:chExt cx="2402826" cy="567699"/>
              </a:xfrm>
            </p:grpSpPr>
            <p:sp>
              <p:nvSpPr>
                <p:cNvPr id="148" name="平行四辺形 147">
                  <a:extLst>
                    <a:ext uri="{FF2B5EF4-FFF2-40B4-BE49-F238E27FC236}">
                      <a16:creationId xmlns:a16="http://schemas.microsoft.com/office/drawing/2014/main" id="{EDEA737B-184D-E99F-8A5D-A05A928A900B}"/>
                    </a:ext>
                  </a:extLst>
                </p:cNvPr>
                <p:cNvSpPr/>
                <p:nvPr/>
              </p:nvSpPr>
              <p:spPr>
                <a:xfrm>
                  <a:off x="3502133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9" name="平行四辺形 148">
                  <a:extLst>
                    <a:ext uri="{FF2B5EF4-FFF2-40B4-BE49-F238E27FC236}">
                      <a16:creationId xmlns:a16="http://schemas.microsoft.com/office/drawing/2014/main" id="{EFA8EDC1-3F2A-F1F4-2D7A-1E0A5A730F23}"/>
                    </a:ext>
                  </a:extLst>
                </p:cNvPr>
                <p:cNvSpPr/>
                <p:nvPr/>
              </p:nvSpPr>
              <p:spPr>
                <a:xfrm>
                  <a:off x="4439899" y="3264173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9" name="グループ化 118">
                <a:extLst>
                  <a:ext uri="{FF2B5EF4-FFF2-40B4-BE49-F238E27FC236}">
                    <a16:creationId xmlns:a16="http://schemas.microsoft.com/office/drawing/2014/main" id="{607086A5-86A5-71EE-9D24-DB7E1E227639}"/>
                  </a:ext>
                </a:extLst>
              </p:cNvPr>
              <p:cNvGrpSpPr/>
              <p:nvPr/>
            </p:nvGrpSpPr>
            <p:grpSpPr>
              <a:xfrm>
                <a:off x="6285629" y="3011651"/>
                <a:ext cx="2402826" cy="567699"/>
                <a:chOff x="6285629" y="3065206"/>
                <a:chExt cx="2402826" cy="567699"/>
              </a:xfrm>
            </p:grpSpPr>
            <p:sp>
              <p:nvSpPr>
                <p:cNvPr id="146" name="平行四辺形 145">
                  <a:extLst>
                    <a:ext uri="{FF2B5EF4-FFF2-40B4-BE49-F238E27FC236}">
                      <a16:creationId xmlns:a16="http://schemas.microsoft.com/office/drawing/2014/main" id="{84063275-58F4-1F16-5D9C-A3CF23A56F1A}"/>
                    </a:ext>
                  </a:extLst>
                </p:cNvPr>
                <p:cNvSpPr/>
                <p:nvPr/>
              </p:nvSpPr>
              <p:spPr>
                <a:xfrm>
                  <a:off x="6285629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平行四辺形 146">
                  <a:extLst>
                    <a:ext uri="{FF2B5EF4-FFF2-40B4-BE49-F238E27FC236}">
                      <a16:creationId xmlns:a16="http://schemas.microsoft.com/office/drawing/2014/main" id="{3A0038E3-5759-E5FC-1C4F-B148CEA724A1}"/>
                    </a:ext>
                  </a:extLst>
                </p:cNvPr>
                <p:cNvSpPr/>
                <p:nvPr/>
              </p:nvSpPr>
              <p:spPr>
                <a:xfrm>
                  <a:off x="7223395" y="32592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0" name="グループ化 119">
                <a:extLst>
                  <a:ext uri="{FF2B5EF4-FFF2-40B4-BE49-F238E27FC236}">
                    <a16:creationId xmlns:a16="http://schemas.microsoft.com/office/drawing/2014/main" id="{98539DE0-BC94-C4D5-20F2-ADD598BC2242}"/>
                  </a:ext>
                </a:extLst>
              </p:cNvPr>
              <p:cNvGrpSpPr/>
              <p:nvPr/>
            </p:nvGrpSpPr>
            <p:grpSpPr>
              <a:xfrm>
                <a:off x="717230" y="3011651"/>
                <a:ext cx="2402826" cy="567699"/>
                <a:chOff x="717230" y="3065206"/>
                <a:chExt cx="2402826" cy="567699"/>
              </a:xfrm>
            </p:grpSpPr>
            <p:sp>
              <p:nvSpPr>
                <p:cNvPr id="144" name="平行四辺形 143">
                  <a:extLst>
                    <a:ext uri="{FF2B5EF4-FFF2-40B4-BE49-F238E27FC236}">
                      <a16:creationId xmlns:a16="http://schemas.microsoft.com/office/drawing/2014/main" id="{7B931ED0-1F79-B940-3E4B-76CEE149F941}"/>
                    </a:ext>
                  </a:extLst>
                </p:cNvPr>
                <p:cNvSpPr/>
                <p:nvPr/>
              </p:nvSpPr>
              <p:spPr>
                <a:xfrm>
                  <a:off x="717230" y="3065206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平行四辺形 144">
                  <a:extLst>
                    <a:ext uri="{FF2B5EF4-FFF2-40B4-BE49-F238E27FC236}">
                      <a16:creationId xmlns:a16="http://schemas.microsoft.com/office/drawing/2014/main" id="{FD7A3396-6117-858B-5524-4FAE29A2CFA6}"/>
                    </a:ext>
                  </a:extLst>
                </p:cNvPr>
                <p:cNvSpPr/>
                <p:nvPr/>
              </p:nvSpPr>
              <p:spPr>
                <a:xfrm>
                  <a:off x="1750628" y="3294079"/>
                  <a:ext cx="336024" cy="100080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30085"/>
                  </a:srgbClr>
                </a:solidFill>
                <a:ln w="317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1" name="グループ化 120">
                <a:extLst>
                  <a:ext uri="{FF2B5EF4-FFF2-40B4-BE49-F238E27FC236}">
                    <a16:creationId xmlns:a16="http://schemas.microsoft.com/office/drawing/2014/main" id="{A9851ED5-9DCB-DDA9-EA02-0F254262EED1}"/>
                  </a:ext>
                </a:extLst>
              </p:cNvPr>
              <p:cNvGrpSpPr/>
              <p:nvPr/>
            </p:nvGrpSpPr>
            <p:grpSpPr>
              <a:xfrm>
                <a:off x="3502133" y="2657749"/>
                <a:ext cx="2402826" cy="567699"/>
                <a:chOff x="3502133" y="2383673"/>
                <a:chExt cx="2402826" cy="567699"/>
              </a:xfrm>
            </p:grpSpPr>
            <p:sp>
              <p:nvSpPr>
                <p:cNvPr id="142" name="平行四辺形 141">
                  <a:extLst>
                    <a:ext uri="{FF2B5EF4-FFF2-40B4-BE49-F238E27FC236}">
                      <a16:creationId xmlns:a16="http://schemas.microsoft.com/office/drawing/2014/main" id="{3B806088-52B2-E13D-8249-639077332628}"/>
                    </a:ext>
                  </a:extLst>
                </p:cNvPr>
                <p:cNvSpPr/>
                <p:nvPr/>
              </p:nvSpPr>
              <p:spPr>
                <a:xfrm>
                  <a:off x="3502133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>
                  <a:extLst>
                    <a:ext uri="{FF2B5EF4-FFF2-40B4-BE49-F238E27FC236}">
                      <a16:creationId xmlns:a16="http://schemas.microsoft.com/office/drawing/2014/main" id="{BF1FD39E-60E2-981A-C72B-AF488D3779FA}"/>
                    </a:ext>
                  </a:extLst>
                </p:cNvPr>
                <p:cNvSpPr/>
                <p:nvPr/>
              </p:nvSpPr>
              <p:spPr>
                <a:xfrm>
                  <a:off x="4330058" y="2545172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2C600EB-235B-A375-9D79-8E4FA25522E2}"/>
                  </a:ext>
                </a:extLst>
              </p:cNvPr>
              <p:cNvGrpSpPr/>
              <p:nvPr/>
            </p:nvGrpSpPr>
            <p:grpSpPr>
              <a:xfrm>
                <a:off x="6285629" y="2657749"/>
                <a:ext cx="2402826" cy="567699"/>
                <a:chOff x="6285629" y="2383673"/>
                <a:chExt cx="2402826" cy="567699"/>
              </a:xfrm>
            </p:grpSpPr>
            <p:sp>
              <p:nvSpPr>
                <p:cNvPr id="140" name="平行四辺形 139">
                  <a:extLst>
                    <a:ext uri="{FF2B5EF4-FFF2-40B4-BE49-F238E27FC236}">
                      <a16:creationId xmlns:a16="http://schemas.microsoft.com/office/drawing/2014/main" id="{DBF8AECD-A93F-11ED-0860-2D9E5BA46D81}"/>
                    </a:ext>
                  </a:extLst>
                </p:cNvPr>
                <p:cNvSpPr/>
                <p:nvPr/>
              </p:nvSpPr>
              <p:spPr>
                <a:xfrm>
                  <a:off x="6285629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平行四辺形 140">
                  <a:extLst>
                    <a:ext uri="{FF2B5EF4-FFF2-40B4-BE49-F238E27FC236}">
                      <a16:creationId xmlns:a16="http://schemas.microsoft.com/office/drawing/2014/main" id="{46E93EEA-05FB-1127-E7CA-F68A0AC8F05F}"/>
                    </a:ext>
                  </a:extLst>
                </p:cNvPr>
                <p:cNvSpPr/>
                <p:nvPr/>
              </p:nvSpPr>
              <p:spPr>
                <a:xfrm>
                  <a:off x="7113554" y="2545171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35FD665F-D405-E216-7C4E-2C888D814B26}"/>
                  </a:ext>
                </a:extLst>
              </p:cNvPr>
              <p:cNvGrpSpPr/>
              <p:nvPr/>
            </p:nvGrpSpPr>
            <p:grpSpPr>
              <a:xfrm>
                <a:off x="717230" y="2657749"/>
                <a:ext cx="2402826" cy="567699"/>
                <a:chOff x="717230" y="2383673"/>
                <a:chExt cx="2402826" cy="567699"/>
              </a:xfrm>
            </p:grpSpPr>
            <p:sp>
              <p:nvSpPr>
                <p:cNvPr id="138" name="平行四辺形 137">
                  <a:extLst>
                    <a:ext uri="{FF2B5EF4-FFF2-40B4-BE49-F238E27FC236}">
                      <a16:creationId xmlns:a16="http://schemas.microsoft.com/office/drawing/2014/main" id="{99076456-4A7A-72A6-0946-9BD810596BAE}"/>
                    </a:ext>
                  </a:extLst>
                </p:cNvPr>
                <p:cNvSpPr/>
                <p:nvPr/>
              </p:nvSpPr>
              <p:spPr>
                <a:xfrm>
                  <a:off x="717230" y="2383673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平行四辺形 138">
                  <a:extLst>
                    <a:ext uri="{FF2B5EF4-FFF2-40B4-BE49-F238E27FC236}">
                      <a16:creationId xmlns:a16="http://schemas.microsoft.com/office/drawing/2014/main" id="{524E0038-FCF1-6CA4-7567-464A612CDDE1}"/>
                    </a:ext>
                  </a:extLst>
                </p:cNvPr>
                <p:cNvSpPr/>
                <p:nvPr/>
              </p:nvSpPr>
              <p:spPr>
                <a:xfrm>
                  <a:off x="1654995" y="2582639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30085"/>
                  </a:srgbClr>
                </a:solidFill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013D556-411D-FC4C-3C3C-D2059BA19259}"/>
                  </a:ext>
                </a:extLst>
              </p:cNvPr>
              <p:cNvGrpSpPr/>
              <p:nvPr/>
            </p:nvGrpSpPr>
            <p:grpSpPr>
              <a:xfrm>
                <a:off x="717230" y="2303847"/>
                <a:ext cx="2402826" cy="567699"/>
                <a:chOff x="717230" y="1702140"/>
                <a:chExt cx="2402826" cy="567699"/>
              </a:xfrm>
            </p:grpSpPr>
            <p:sp>
              <p:nvSpPr>
                <p:cNvPr id="136" name="平行四辺形 135">
                  <a:extLst>
                    <a:ext uri="{FF2B5EF4-FFF2-40B4-BE49-F238E27FC236}">
                      <a16:creationId xmlns:a16="http://schemas.microsoft.com/office/drawing/2014/main" id="{3E910F41-DDA7-3143-C7D8-8D444DA3CE9B}"/>
                    </a:ext>
                  </a:extLst>
                </p:cNvPr>
                <p:cNvSpPr/>
                <p:nvPr/>
              </p:nvSpPr>
              <p:spPr>
                <a:xfrm>
                  <a:off x="717230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平行四辺形 136">
                  <a:extLst>
                    <a:ext uri="{FF2B5EF4-FFF2-40B4-BE49-F238E27FC236}">
                      <a16:creationId xmlns:a16="http://schemas.microsoft.com/office/drawing/2014/main" id="{6E8BE228-C3B6-C4D7-94BE-540D71D80305}"/>
                    </a:ext>
                  </a:extLst>
                </p:cNvPr>
                <p:cNvSpPr/>
                <p:nvPr/>
              </p:nvSpPr>
              <p:spPr>
                <a:xfrm>
                  <a:off x="1545155" y="1863639"/>
                  <a:ext cx="746975" cy="244699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AD644C3A-EBDF-3A7E-DCD3-CFF7A6CFF60F}"/>
                  </a:ext>
                </a:extLst>
              </p:cNvPr>
              <p:cNvGrpSpPr/>
              <p:nvPr/>
            </p:nvGrpSpPr>
            <p:grpSpPr>
              <a:xfrm>
                <a:off x="3502133" y="2303847"/>
                <a:ext cx="2402826" cy="567699"/>
                <a:chOff x="3502133" y="1702140"/>
                <a:chExt cx="2402826" cy="567699"/>
              </a:xfrm>
            </p:grpSpPr>
            <p:sp>
              <p:nvSpPr>
                <p:cNvPr id="134" name="平行四辺形 133">
                  <a:extLst>
                    <a:ext uri="{FF2B5EF4-FFF2-40B4-BE49-F238E27FC236}">
                      <a16:creationId xmlns:a16="http://schemas.microsoft.com/office/drawing/2014/main" id="{FD8E90E9-9FC4-7917-9E2F-FB168265E72A}"/>
                    </a:ext>
                  </a:extLst>
                </p:cNvPr>
                <p:cNvSpPr/>
                <p:nvPr/>
              </p:nvSpPr>
              <p:spPr>
                <a:xfrm>
                  <a:off x="3502133" y="1702140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平行四辺形 134">
                  <a:extLst>
                    <a:ext uri="{FF2B5EF4-FFF2-40B4-BE49-F238E27FC236}">
                      <a16:creationId xmlns:a16="http://schemas.microsoft.com/office/drawing/2014/main" id="{A34101B7-F4D0-3B67-78EF-04FD7245A695}"/>
                    </a:ext>
                  </a:extLst>
                </p:cNvPr>
                <p:cNvSpPr/>
                <p:nvPr/>
              </p:nvSpPr>
              <p:spPr>
                <a:xfrm>
                  <a:off x="4439899" y="190110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39AD5D3-4E00-E1BC-8748-18210B113EBB}"/>
                  </a:ext>
                </a:extLst>
              </p:cNvPr>
              <p:cNvGrpSpPr/>
              <p:nvPr/>
            </p:nvGrpSpPr>
            <p:grpSpPr>
              <a:xfrm>
                <a:off x="6285629" y="2303847"/>
                <a:ext cx="2402826" cy="567699"/>
                <a:chOff x="6285629" y="2303847"/>
                <a:chExt cx="2402826" cy="567699"/>
              </a:xfrm>
            </p:grpSpPr>
            <p:sp>
              <p:nvSpPr>
                <p:cNvPr id="132" name="平行四辺形 131">
                  <a:extLst>
                    <a:ext uri="{FF2B5EF4-FFF2-40B4-BE49-F238E27FC236}">
                      <a16:creationId xmlns:a16="http://schemas.microsoft.com/office/drawing/2014/main" id="{AD3022A0-9C5C-2961-ACB1-E16EEEB6E8B6}"/>
                    </a:ext>
                  </a:extLst>
                </p:cNvPr>
                <p:cNvSpPr/>
                <p:nvPr/>
              </p:nvSpPr>
              <p:spPr>
                <a:xfrm>
                  <a:off x="6285629" y="230384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平行四辺形 132">
                  <a:extLst>
                    <a:ext uri="{FF2B5EF4-FFF2-40B4-BE49-F238E27FC236}">
                      <a16:creationId xmlns:a16="http://schemas.microsoft.com/office/drawing/2014/main" id="{C75DE83B-B5BC-AF9E-72A6-F892B885F49B}"/>
                    </a:ext>
                  </a:extLst>
                </p:cNvPr>
                <p:cNvSpPr/>
                <p:nvPr/>
              </p:nvSpPr>
              <p:spPr>
                <a:xfrm>
                  <a:off x="7313784" y="2493737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30085"/>
                  </a:srgbClr>
                </a:solidFill>
                <a:ln w="317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F6A80EB9-E956-D2F7-762D-E26ECA97D457}"/>
                  </a:ext>
                </a:extLst>
              </p:cNvPr>
              <p:cNvSpPr/>
              <p:nvPr/>
            </p:nvSpPr>
            <p:spPr>
              <a:xfrm>
                <a:off x="3502133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905EC382-60D7-C371-9E57-C0A15AEDDEE8}"/>
                  </a:ext>
                </a:extLst>
              </p:cNvPr>
              <p:cNvSpPr/>
              <p:nvPr/>
            </p:nvSpPr>
            <p:spPr>
              <a:xfrm>
                <a:off x="6285629" y="1949945"/>
                <a:ext cx="2402826" cy="567699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3BF2B1E0-F664-5070-8E8D-B4E69F19752E}"/>
                  </a:ext>
                </a:extLst>
              </p:cNvPr>
              <p:cNvGrpSpPr/>
              <p:nvPr/>
            </p:nvGrpSpPr>
            <p:grpSpPr>
              <a:xfrm>
                <a:off x="717230" y="1949945"/>
                <a:ext cx="2402826" cy="567699"/>
                <a:chOff x="717230" y="1020607"/>
                <a:chExt cx="2402826" cy="567699"/>
              </a:xfrm>
            </p:grpSpPr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83F961F5-13B5-56BC-AA1D-2B14E1423F23}"/>
                    </a:ext>
                  </a:extLst>
                </p:cNvPr>
                <p:cNvSpPr/>
                <p:nvPr/>
              </p:nvSpPr>
              <p:spPr>
                <a:xfrm>
                  <a:off x="717230" y="1020607"/>
                  <a:ext cx="2402826" cy="567699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平行四辺形 130">
                  <a:extLst>
                    <a:ext uri="{FF2B5EF4-FFF2-40B4-BE49-F238E27FC236}">
                      <a16:creationId xmlns:a16="http://schemas.microsoft.com/office/drawing/2014/main" id="{9697D695-B64F-358E-2B04-A3E53279D87B}"/>
                    </a:ext>
                  </a:extLst>
                </p:cNvPr>
                <p:cNvSpPr/>
                <p:nvPr/>
              </p:nvSpPr>
              <p:spPr>
                <a:xfrm>
                  <a:off x="1654996" y="1219575"/>
                  <a:ext cx="527291" cy="169761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30085"/>
                  </a:srgb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id="{67292F3B-DA38-FB70-57AB-84ADE7B04B56}"/>
                </a:ext>
              </a:extLst>
            </p:cNvPr>
            <p:cNvSpPr/>
            <p:nvPr/>
          </p:nvSpPr>
          <p:spPr>
            <a:xfrm>
              <a:off x="2015924" y="3070429"/>
              <a:ext cx="8160152" cy="24965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55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374B85D-C708-25DC-06D8-C1EFF9C18194}"/>
              </a:ext>
            </a:extLst>
          </p:cNvPr>
          <p:cNvGrpSpPr/>
          <p:nvPr/>
        </p:nvGrpSpPr>
        <p:grpSpPr>
          <a:xfrm>
            <a:off x="1040511" y="285088"/>
            <a:ext cx="10110978" cy="3145642"/>
            <a:chOff x="1040511" y="2008579"/>
            <a:chExt cx="10110978" cy="314564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F58B423-16D8-33CB-4AC9-D61EAC49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1466704" y="2011862"/>
              <a:ext cx="903878" cy="30425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B8EA3C2A-E449-6B59-A26B-A5C50998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6996749" y="2008579"/>
              <a:ext cx="980587" cy="304252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625176B-8B8A-E386-436E-94B5197E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9790123" y="2008579"/>
              <a:ext cx="966466" cy="3042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F428227-76C4-782B-E163-5F29AEC2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4232293" y="2011862"/>
              <a:ext cx="942507" cy="304252"/>
            </a:xfrm>
            <a:prstGeom prst="rect">
              <a:avLst/>
            </a:prstGeom>
          </p:spPr>
        </p:pic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174D6714-1173-6D10-6302-8F5E81867A29}"/>
                </a:ext>
              </a:extLst>
            </p:cNvPr>
            <p:cNvGrpSpPr/>
            <p:nvPr/>
          </p:nvGrpSpPr>
          <p:grpSpPr>
            <a:xfrm>
              <a:off x="1040511" y="3397956"/>
              <a:ext cx="10110978" cy="1756265"/>
              <a:chOff x="1040511" y="3093155"/>
              <a:chExt cx="10110978" cy="1756265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E668AA3-9E97-C4B6-0E8A-4CCD1B14DC83}"/>
                  </a:ext>
                </a:extLst>
              </p:cNvPr>
              <p:cNvSpPr/>
              <p:nvPr/>
            </p:nvSpPr>
            <p:spPr>
              <a:xfrm>
                <a:off x="6610319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8331A62-11C3-D99A-8FCD-45BDAAD3A63E}"/>
                  </a:ext>
                </a:extLst>
              </p:cNvPr>
              <p:cNvSpPr/>
              <p:nvPr/>
            </p:nvSpPr>
            <p:spPr>
              <a:xfrm>
                <a:off x="9395224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0DE370CA-1408-4EAD-8C6C-DD425BEE2D27}"/>
                  </a:ext>
                </a:extLst>
              </p:cNvPr>
              <p:cNvSpPr/>
              <p:nvPr/>
            </p:nvSpPr>
            <p:spPr>
              <a:xfrm>
                <a:off x="1040511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6D786905-57D2-1B50-3D70-6CA2EFF6AD08}"/>
                  </a:ext>
                </a:extLst>
              </p:cNvPr>
              <p:cNvSpPr/>
              <p:nvPr/>
            </p:nvSpPr>
            <p:spPr>
              <a:xfrm>
                <a:off x="3825415" y="309315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539768E1-3C7B-502A-02B9-4F9436271DCA}"/>
                </a:ext>
              </a:extLst>
            </p:cNvPr>
            <p:cNvGrpSpPr/>
            <p:nvPr/>
          </p:nvGrpSpPr>
          <p:grpSpPr>
            <a:xfrm>
              <a:off x="1040511" y="2985539"/>
              <a:ext cx="10110978" cy="1756265"/>
              <a:chOff x="1040511" y="2782338"/>
              <a:chExt cx="10110978" cy="1756265"/>
            </a:xfrm>
          </p:grpSpPr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09BF204-8DB5-E447-DC0D-5DFDDD4D55CE}"/>
                  </a:ext>
                </a:extLst>
              </p:cNvPr>
              <p:cNvGrpSpPr/>
              <p:nvPr/>
            </p:nvGrpSpPr>
            <p:grpSpPr>
              <a:xfrm>
                <a:off x="6610319" y="2782338"/>
                <a:ext cx="1756265" cy="1756265"/>
                <a:chOff x="6610319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981AFC4D-D76A-95FD-EB16-63212C06213D}"/>
                    </a:ext>
                  </a:extLst>
                </p:cNvPr>
                <p:cNvSpPr/>
                <p:nvPr/>
              </p:nvSpPr>
              <p:spPr>
                <a:xfrm>
                  <a:off x="6610319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AA576305-B78C-0167-5BA0-53312A5BE2F7}"/>
                    </a:ext>
                  </a:extLst>
                </p:cNvPr>
                <p:cNvSpPr/>
                <p:nvPr/>
              </p:nvSpPr>
              <p:spPr>
                <a:xfrm>
                  <a:off x="7240524" y="303883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584D2953-1E71-3B5A-2A5A-9F6BF3229408}"/>
                  </a:ext>
                </a:extLst>
              </p:cNvPr>
              <p:cNvGrpSpPr/>
              <p:nvPr/>
            </p:nvGrpSpPr>
            <p:grpSpPr>
              <a:xfrm>
                <a:off x="9395224" y="2782338"/>
                <a:ext cx="1756265" cy="1756265"/>
                <a:chOff x="9395224" y="2782338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F1A374E-FAB6-2D3E-869E-CA01C5B91CAE}"/>
                    </a:ext>
                  </a:extLst>
                </p:cNvPr>
                <p:cNvSpPr/>
                <p:nvPr/>
              </p:nvSpPr>
              <p:spPr>
                <a:xfrm>
                  <a:off x="9395224" y="2782338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62728EBE-B745-EC96-BFC4-D68240CC6FD8}"/>
                    </a:ext>
                  </a:extLst>
                </p:cNvPr>
                <p:cNvSpPr/>
                <p:nvPr/>
              </p:nvSpPr>
              <p:spPr>
                <a:xfrm>
                  <a:off x="10126291" y="3036557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8BFA8BB-6B3C-B0D0-E9AE-8A726CE23359}"/>
                  </a:ext>
                </a:extLst>
              </p:cNvPr>
              <p:cNvSpPr/>
              <p:nvPr/>
            </p:nvSpPr>
            <p:spPr>
              <a:xfrm>
                <a:off x="1040511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8F1E929C-3902-1DEF-A9F1-4FAF5DE5E0C1}"/>
                  </a:ext>
                </a:extLst>
              </p:cNvPr>
              <p:cNvSpPr/>
              <p:nvPr/>
            </p:nvSpPr>
            <p:spPr>
              <a:xfrm>
                <a:off x="3825415" y="2782338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7A2F57B5-B7EB-FA60-D2DA-766B16E03C84}"/>
                </a:ext>
              </a:extLst>
            </p:cNvPr>
            <p:cNvGrpSpPr/>
            <p:nvPr/>
          </p:nvGrpSpPr>
          <p:grpSpPr>
            <a:xfrm>
              <a:off x="1040511" y="2573122"/>
              <a:ext cx="10110978" cy="1756265"/>
              <a:chOff x="1040511" y="2471522"/>
              <a:chExt cx="10110978" cy="1756265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371DE47-443A-F52F-1440-29EEF438FCDA}"/>
                  </a:ext>
                </a:extLst>
              </p:cNvPr>
              <p:cNvSpPr/>
              <p:nvPr/>
            </p:nvSpPr>
            <p:spPr>
              <a:xfrm>
                <a:off x="6610319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27B308E-D3D6-3301-AD44-1EDDEF95088E}"/>
                  </a:ext>
                </a:extLst>
              </p:cNvPr>
              <p:cNvSpPr/>
              <p:nvPr/>
            </p:nvSpPr>
            <p:spPr>
              <a:xfrm>
                <a:off x="9395224" y="2471522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CD68FAA4-E0C5-EC92-A393-2E18CAC252AC}"/>
                  </a:ext>
                </a:extLst>
              </p:cNvPr>
              <p:cNvGrpSpPr/>
              <p:nvPr/>
            </p:nvGrpSpPr>
            <p:grpSpPr>
              <a:xfrm>
                <a:off x="1040511" y="2471522"/>
                <a:ext cx="1756265" cy="1756265"/>
                <a:chOff x="649452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521F0CD8-A64D-B9F6-0CE1-BCB7FAB3247E}"/>
                    </a:ext>
                  </a:extLst>
                </p:cNvPr>
                <p:cNvSpPr/>
                <p:nvPr/>
              </p:nvSpPr>
              <p:spPr>
                <a:xfrm>
                  <a:off x="649452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88C487E0-9D93-74E4-303D-50B0D1D1B541}"/>
                    </a:ext>
                  </a:extLst>
                </p:cNvPr>
                <p:cNvSpPr/>
                <p:nvPr/>
              </p:nvSpPr>
              <p:spPr>
                <a:xfrm>
                  <a:off x="938534" y="2797914"/>
                  <a:ext cx="493036" cy="518160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EE83285-5AE9-A755-C215-93A9B735E2F3}"/>
                  </a:ext>
                </a:extLst>
              </p:cNvPr>
              <p:cNvGrpSpPr/>
              <p:nvPr/>
            </p:nvGrpSpPr>
            <p:grpSpPr>
              <a:xfrm>
                <a:off x="3825415" y="2471522"/>
                <a:ext cx="1756265" cy="1756265"/>
                <a:chOff x="3434356" y="2437942"/>
                <a:chExt cx="1756265" cy="1756265"/>
              </a:xfrm>
              <a:solidFill>
                <a:schemeClr val="bg1">
                  <a:alpha val="60000"/>
                </a:schemeClr>
              </a:solidFill>
              <a:scene3d>
                <a:camera prst="isometricOffAxis2Top"/>
                <a:lightRig rig="threePt" dir="t"/>
              </a:scene3d>
            </p:grpSpPr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750E8E03-8B5C-1891-CAAD-0912BDF65239}"/>
                    </a:ext>
                  </a:extLst>
                </p:cNvPr>
                <p:cNvSpPr/>
                <p:nvPr/>
              </p:nvSpPr>
              <p:spPr>
                <a:xfrm>
                  <a:off x="3434356" y="2437942"/>
                  <a:ext cx="1756265" cy="1756265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DB3C814F-DAD1-DB50-5905-943772197D6E}"/>
                    </a:ext>
                  </a:extLst>
                </p:cNvPr>
                <p:cNvSpPr/>
                <p:nvPr/>
              </p:nvSpPr>
              <p:spPr>
                <a:xfrm>
                  <a:off x="3958617" y="2844498"/>
                  <a:ext cx="594743" cy="569897"/>
                </a:xfrm>
                <a:prstGeom prst="rect">
                  <a:avLst/>
                </a:prstGeom>
                <a:grp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29F680D3-E73D-377B-BFD1-83AFAC10BFFD}"/>
                </a:ext>
              </a:extLst>
            </p:cNvPr>
            <p:cNvGrpSpPr/>
            <p:nvPr/>
          </p:nvGrpSpPr>
          <p:grpSpPr>
            <a:xfrm>
              <a:off x="1040511" y="2160705"/>
              <a:ext cx="10110978" cy="1756265"/>
              <a:chOff x="1040511" y="2160705"/>
              <a:chExt cx="10110978" cy="1756265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3DC82BC-B1E6-F5E1-CD29-0D8FAF35CB5F}"/>
                  </a:ext>
                </a:extLst>
              </p:cNvPr>
              <p:cNvSpPr/>
              <p:nvPr/>
            </p:nvSpPr>
            <p:spPr>
              <a:xfrm>
                <a:off x="6610319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C75E7D6-5812-4CB3-BA6F-3F0AD82C4C64}"/>
                  </a:ext>
                </a:extLst>
              </p:cNvPr>
              <p:cNvSpPr/>
              <p:nvPr/>
            </p:nvSpPr>
            <p:spPr>
              <a:xfrm>
                <a:off x="9395224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CF0E87C2-4BF0-2C66-EAAE-9F663FB4D622}"/>
                  </a:ext>
                </a:extLst>
              </p:cNvPr>
              <p:cNvSpPr/>
              <p:nvPr/>
            </p:nvSpPr>
            <p:spPr>
              <a:xfrm>
                <a:off x="1040511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B54E1841-B36E-6809-6C59-6D84CA1A27E4}"/>
                  </a:ext>
                </a:extLst>
              </p:cNvPr>
              <p:cNvSpPr/>
              <p:nvPr/>
            </p:nvSpPr>
            <p:spPr>
              <a:xfrm>
                <a:off x="3825415" y="2160705"/>
                <a:ext cx="1756265" cy="175626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381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144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47266-EBCA-C491-6CBC-DC06F207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931"/>
          <a:stretch/>
        </p:blipFill>
        <p:spPr>
          <a:xfrm>
            <a:off x="739731" y="1858893"/>
            <a:ext cx="747299" cy="2515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F3A689C-B5D2-B31B-ADEC-A87DDFCF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5" r="25273"/>
          <a:stretch/>
        </p:blipFill>
        <p:spPr>
          <a:xfrm>
            <a:off x="5311805" y="1856179"/>
            <a:ext cx="810720" cy="2515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698E3F-E014-607A-2209-05A258B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77" r="51511"/>
          <a:stretch/>
        </p:blipFill>
        <p:spPr>
          <a:xfrm>
            <a:off x="3026237" y="1858893"/>
            <a:ext cx="779236" cy="251546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304F1D8-0B47-966D-81D8-AF397F455F76}"/>
              </a:ext>
            </a:extLst>
          </p:cNvPr>
          <p:cNvGrpSpPr/>
          <p:nvPr/>
        </p:nvGrpSpPr>
        <p:grpSpPr>
          <a:xfrm>
            <a:off x="387368" y="3004874"/>
            <a:ext cx="6056975" cy="1452026"/>
            <a:chOff x="1040511" y="3093155"/>
            <a:chExt cx="7326073" cy="1756265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CD7A3EF-ABA7-094C-87F5-7F13BABB97F4}"/>
                </a:ext>
              </a:extLst>
            </p:cNvPr>
            <p:cNvSpPr/>
            <p:nvPr/>
          </p:nvSpPr>
          <p:spPr>
            <a:xfrm>
              <a:off x="6610319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551D116-EE3D-A180-91CB-32A8A1D57468}"/>
                </a:ext>
              </a:extLst>
            </p:cNvPr>
            <p:cNvSpPr/>
            <p:nvPr/>
          </p:nvSpPr>
          <p:spPr>
            <a:xfrm>
              <a:off x="1040511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507DB1C1-5D68-0786-08F0-17928D124C15}"/>
                </a:ext>
              </a:extLst>
            </p:cNvPr>
            <p:cNvSpPr/>
            <p:nvPr/>
          </p:nvSpPr>
          <p:spPr>
            <a:xfrm>
              <a:off x="3825415" y="309315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F497675-FA43-8599-5302-85D821589468}"/>
              </a:ext>
            </a:extLst>
          </p:cNvPr>
          <p:cNvGrpSpPr/>
          <p:nvPr/>
        </p:nvGrpSpPr>
        <p:grpSpPr>
          <a:xfrm>
            <a:off x="4992318" y="2663900"/>
            <a:ext cx="1452027" cy="1452026"/>
            <a:chOff x="6610325" y="2782336"/>
            <a:chExt cx="1756266" cy="1756264"/>
          </a:xfrm>
          <a:solidFill>
            <a:schemeClr val="bg1">
              <a:alpha val="60000"/>
            </a:schemeClr>
          </a:solidFill>
          <a:scene3d>
            <a:camera prst="isometricOffAxis2Top"/>
            <a:lightRig rig="threePt" dir="t"/>
          </a:scene3d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D3C0B8A-9DDB-F4ED-FD4B-41BEF7DCF92D}"/>
                </a:ext>
              </a:extLst>
            </p:cNvPr>
            <p:cNvSpPr/>
            <p:nvPr/>
          </p:nvSpPr>
          <p:spPr>
            <a:xfrm>
              <a:off x="6610325" y="2782336"/>
              <a:ext cx="1756266" cy="1756264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0D97E6EE-BFAA-A793-706A-90798983F325}"/>
                </a:ext>
              </a:extLst>
            </p:cNvPr>
            <p:cNvSpPr/>
            <p:nvPr/>
          </p:nvSpPr>
          <p:spPr>
            <a:xfrm>
              <a:off x="7240525" y="3038838"/>
              <a:ext cx="493036" cy="518160"/>
            </a:xfrm>
            <a:prstGeom prst="rect">
              <a:avLst/>
            </a:prstGeom>
            <a:grp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2989E1D-A6C4-DC69-CA69-C9357DD985D1}"/>
              </a:ext>
            </a:extLst>
          </p:cNvPr>
          <p:cNvSpPr/>
          <p:nvPr/>
        </p:nvSpPr>
        <p:spPr>
          <a:xfrm>
            <a:off x="387368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13AAF62-9E0C-17FC-5AB5-02F51BBD06BC}"/>
              </a:ext>
            </a:extLst>
          </p:cNvPr>
          <p:cNvSpPr/>
          <p:nvPr/>
        </p:nvSpPr>
        <p:spPr>
          <a:xfrm>
            <a:off x="2689842" y="2663900"/>
            <a:ext cx="1452027" cy="1452026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89C7CC8-BC7A-C57E-5536-9C933370A77A}"/>
              </a:ext>
            </a:extLst>
          </p:cNvPr>
          <p:cNvGrpSpPr/>
          <p:nvPr/>
        </p:nvGrpSpPr>
        <p:grpSpPr>
          <a:xfrm>
            <a:off x="387368" y="2322926"/>
            <a:ext cx="6056975" cy="1452026"/>
            <a:chOff x="1040511" y="2471522"/>
            <a:chExt cx="7326073" cy="1756265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8A868D0-F897-CCB2-EDDE-DF986768B366}"/>
                </a:ext>
              </a:extLst>
            </p:cNvPr>
            <p:cNvSpPr/>
            <p:nvPr/>
          </p:nvSpPr>
          <p:spPr>
            <a:xfrm>
              <a:off x="6610319" y="2471522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5F6CD7D-CEC6-21C8-694C-2CD90399F7CD}"/>
                </a:ext>
              </a:extLst>
            </p:cNvPr>
            <p:cNvGrpSpPr/>
            <p:nvPr/>
          </p:nvGrpSpPr>
          <p:grpSpPr>
            <a:xfrm>
              <a:off x="1040511" y="2471522"/>
              <a:ext cx="1756265" cy="1756265"/>
              <a:chOff x="649452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1976A6D-F29E-5631-2CBC-111119E9B065}"/>
                  </a:ext>
                </a:extLst>
              </p:cNvPr>
              <p:cNvSpPr/>
              <p:nvPr/>
            </p:nvSpPr>
            <p:spPr>
              <a:xfrm>
                <a:off x="649452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FAFF5C4-B2E5-30C4-6FE3-CB9F6BF83A07}"/>
                  </a:ext>
                </a:extLst>
              </p:cNvPr>
              <p:cNvSpPr/>
              <p:nvPr/>
            </p:nvSpPr>
            <p:spPr>
              <a:xfrm>
                <a:off x="938534" y="2797914"/>
                <a:ext cx="493036" cy="518160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5B7BE1EE-990F-D917-A130-C0C9B9B161E1}"/>
                </a:ext>
              </a:extLst>
            </p:cNvPr>
            <p:cNvGrpSpPr/>
            <p:nvPr/>
          </p:nvGrpSpPr>
          <p:grpSpPr>
            <a:xfrm>
              <a:off x="3825415" y="2471522"/>
              <a:ext cx="1756265" cy="1756265"/>
              <a:chOff x="3434356" y="2437942"/>
              <a:chExt cx="1756265" cy="1756265"/>
            </a:xfrm>
            <a:solidFill>
              <a:schemeClr val="bg1">
                <a:alpha val="60000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97D5A94B-FE59-6CB4-3311-1B1791883977}"/>
                  </a:ext>
                </a:extLst>
              </p:cNvPr>
              <p:cNvSpPr/>
              <p:nvPr/>
            </p:nvSpPr>
            <p:spPr>
              <a:xfrm>
                <a:off x="3434356" y="2437942"/>
                <a:ext cx="1756265" cy="1756265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E766147-7878-8C2D-E1DE-586B7A18121E}"/>
                  </a:ext>
                </a:extLst>
              </p:cNvPr>
              <p:cNvSpPr/>
              <p:nvPr/>
            </p:nvSpPr>
            <p:spPr>
              <a:xfrm>
                <a:off x="3958617" y="2844498"/>
                <a:ext cx="594743" cy="569897"/>
              </a:xfrm>
              <a:prstGeom prst="rect">
                <a:avLst/>
              </a:prstGeom>
              <a:grp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67A00F5-3708-844F-FCE4-3FD1E46143F7}"/>
              </a:ext>
            </a:extLst>
          </p:cNvPr>
          <p:cNvGrpSpPr/>
          <p:nvPr/>
        </p:nvGrpSpPr>
        <p:grpSpPr>
          <a:xfrm>
            <a:off x="387368" y="1981952"/>
            <a:ext cx="6056975" cy="1452026"/>
            <a:chOff x="1040511" y="2160705"/>
            <a:chExt cx="7326073" cy="1756265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09A4F7C-223F-E136-FA1F-4C5CE9F05BC2}"/>
                </a:ext>
              </a:extLst>
            </p:cNvPr>
            <p:cNvSpPr/>
            <p:nvPr/>
          </p:nvSpPr>
          <p:spPr>
            <a:xfrm>
              <a:off x="6610319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DDCBC93-2E9C-BDDA-DA47-9F54434B0592}"/>
                </a:ext>
              </a:extLst>
            </p:cNvPr>
            <p:cNvSpPr/>
            <p:nvPr/>
          </p:nvSpPr>
          <p:spPr>
            <a:xfrm>
              <a:off x="1040511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4F3CC8-701E-865B-9C25-659BA1089705}"/>
                </a:ext>
              </a:extLst>
            </p:cNvPr>
            <p:cNvSpPr/>
            <p:nvPr/>
          </p:nvSpPr>
          <p:spPr>
            <a:xfrm>
              <a:off x="3825415" y="2160705"/>
              <a:ext cx="1756265" cy="17562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直方体 34">
            <a:extLst>
              <a:ext uri="{FF2B5EF4-FFF2-40B4-BE49-F238E27FC236}">
                <a16:creationId xmlns:a16="http://schemas.microsoft.com/office/drawing/2014/main" id="{5657B134-7665-4A18-F88C-6E752D32253B}"/>
              </a:ext>
            </a:extLst>
          </p:cNvPr>
          <p:cNvSpPr/>
          <p:nvPr/>
        </p:nvSpPr>
        <p:spPr>
          <a:xfrm>
            <a:off x="9451619" y="2093288"/>
            <a:ext cx="2073878" cy="2073878"/>
          </a:xfrm>
          <a:prstGeom prst="cube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7BECF97D-6492-F2D9-6286-9E55B870A487}"/>
              </a:ext>
            </a:extLst>
          </p:cNvPr>
          <p:cNvSpPr/>
          <p:nvPr/>
        </p:nvSpPr>
        <p:spPr>
          <a:xfrm>
            <a:off x="7588752" y="3058747"/>
            <a:ext cx="718457" cy="49123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E9D40A4-72FD-3237-9442-98716100E5C8}"/>
              </a:ext>
            </a:extLst>
          </p:cNvPr>
          <p:cNvSpPr/>
          <p:nvPr/>
        </p:nvSpPr>
        <p:spPr>
          <a:xfrm>
            <a:off x="9807128" y="3106462"/>
            <a:ext cx="573426" cy="573426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016E530-6E85-3CFA-3979-B0660C6F5192}"/>
              </a:ext>
            </a:extLst>
          </p:cNvPr>
          <p:cNvSpPr/>
          <p:nvPr/>
        </p:nvSpPr>
        <p:spPr>
          <a:xfrm>
            <a:off x="10028189" y="2843514"/>
            <a:ext cx="573426" cy="573426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innerShdw blurRad="215164" dist="70971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48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3C211B20-516C-28B5-63C7-8762D83A3774}"/>
              </a:ext>
            </a:extLst>
          </p:cNvPr>
          <p:cNvGrpSpPr/>
          <p:nvPr/>
        </p:nvGrpSpPr>
        <p:grpSpPr>
          <a:xfrm>
            <a:off x="346832" y="1910478"/>
            <a:ext cx="11498336" cy="3037044"/>
            <a:chOff x="267450" y="1910478"/>
            <a:chExt cx="11498336" cy="3037044"/>
          </a:xfrm>
        </p:grpSpPr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C0F7F375-4926-C2F1-FE0C-301FBED289A5}"/>
                </a:ext>
              </a:extLst>
            </p:cNvPr>
            <p:cNvGrpSpPr/>
            <p:nvPr/>
          </p:nvGrpSpPr>
          <p:grpSpPr>
            <a:xfrm>
              <a:off x="267450" y="2026656"/>
              <a:ext cx="2804677" cy="2804677"/>
              <a:chOff x="2517801" y="1248664"/>
              <a:chExt cx="4360671" cy="4360671"/>
            </a:xfrm>
          </p:grpSpPr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1BEC9B4A-1EA6-7C90-FE4E-CCDB5FCB0B8E}"/>
                  </a:ext>
                </a:extLst>
              </p:cNvPr>
              <p:cNvGrpSpPr/>
              <p:nvPr/>
            </p:nvGrpSpPr>
            <p:grpSpPr>
              <a:xfrm>
                <a:off x="2517801" y="1248664"/>
                <a:ext cx="4360671" cy="4360671"/>
                <a:chOff x="7675857" y="3742113"/>
                <a:chExt cx="1513629" cy="1513629"/>
              </a:xfrm>
            </p:grpSpPr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C4B2A9E7-7B5A-7A7C-D77D-BCF8CDB2E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6143" y="3742113"/>
                  <a:ext cx="0" cy="1135222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2E4F6B0A-0879-9460-48FC-28A69992A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4264" y="4877335"/>
                  <a:ext cx="113522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93AA17D9-06EE-AF2F-2DC4-94EDA2A05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75857" y="4877335"/>
                  <a:ext cx="378407" cy="37840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88F3C05A-E8CD-0B53-DF61-71990850D99F}"/>
                  </a:ext>
                </a:extLst>
              </p:cNvPr>
              <p:cNvSpPr/>
              <p:nvPr/>
            </p:nvSpPr>
            <p:spPr>
              <a:xfrm>
                <a:off x="4721668" y="2742631"/>
                <a:ext cx="776183" cy="77618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844947EF-5F7A-E7C7-F32C-2D2FC515D1B8}"/>
                  </a:ext>
                </a:extLst>
              </p:cNvPr>
              <p:cNvSpPr/>
              <p:nvPr/>
            </p:nvSpPr>
            <p:spPr>
              <a:xfrm>
                <a:off x="5538691" y="3961854"/>
                <a:ext cx="557309" cy="55730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円/楕円 79">
                <a:extLst>
                  <a:ext uri="{FF2B5EF4-FFF2-40B4-BE49-F238E27FC236}">
                    <a16:creationId xmlns:a16="http://schemas.microsoft.com/office/drawing/2014/main" id="{E2986785-1C15-3805-9680-7C082D6EE765}"/>
                  </a:ext>
                </a:extLst>
              </p:cNvPr>
              <p:cNvSpPr/>
              <p:nvPr/>
            </p:nvSpPr>
            <p:spPr>
              <a:xfrm>
                <a:off x="2970725" y="4240509"/>
                <a:ext cx="1090162" cy="109016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直方体 59">
                <a:extLst>
                  <a:ext uri="{FF2B5EF4-FFF2-40B4-BE49-F238E27FC236}">
                    <a16:creationId xmlns:a16="http://schemas.microsoft.com/office/drawing/2014/main" id="{A8FB04F1-F01A-9B97-9A32-A625520A480D}"/>
                  </a:ext>
                </a:extLst>
              </p:cNvPr>
              <p:cNvSpPr/>
              <p:nvPr/>
            </p:nvSpPr>
            <p:spPr>
              <a:xfrm>
                <a:off x="2517801" y="1248664"/>
                <a:ext cx="4360671" cy="4360671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F3133AF5-F709-451C-7B3D-234B4534D07D}"/>
                </a:ext>
              </a:extLst>
            </p:cNvPr>
            <p:cNvGrpSpPr/>
            <p:nvPr/>
          </p:nvGrpSpPr>
          <p:grpSpPr>
            <a:xfrm>
              <a:off x="4906102" y="1910478"/>
              <a:ext cx="6859684" cy="3037044"/>
              <a:chOff x="1616326" y="362546"/>
              <a:chExt cx="8486034" cy="3757091"/>
            </a:xfrm>
          </p:grpSpPr>
          <p:grpSp>
            <p:nvGrpSpPr>
              <p:cNvPr id="122" name="グループ化 121">
                <a:extLst>
                  <a:ext uri="{FF2B5EF4-FFF2-40B4-BE49-F238E27FC236}">
                    <a16:creationId xmlns:a16="http://schemas.microsoft.com/office/drawing/2014/main" id="{49312FCD-64D2-CDBC-60FA-4E4242FFEF09}"/>
                  </a:ext>
                </a:extLst>
              </p:cNvPr>
              <p:cNvGrpSpPr/>
              <p:nvPr/>
            </p:nvGrpSpPr>
            <p:grpSpPr>
              <a:xfrm>
                <a:off x="8609882" y="2350848"/>
                <a:ext cx="1492478" cy="1492478"/>
                <a:chOff x="-1509258" y="596404"/>
                <a:chExt cx="1492478" cy="1492478"/>
              </a:xfrm>
            </p:grpSpPr>
            <p:sp>
              <p:nvSpPr>
                <p:cNvPr id="96" name="正方形/長方形 95">
                  <a:extLst>
                    <a:ext uri="{FF2B5EF4-FFF2-40B4-BE49-F238E27FC236}">
                      <a16:creationId xmlns:a16="http://schemas.microsoft.com/office/drawing/2014/main" id="{9314E04E-5E22-05AA-0B32-549DFCF9F0B2}"/>
                    </a:ext>
                  </a:extLst>
                </p:cNvPr>
                <p:cNvSpPr/>
                <p:nvPr/>
              </p:nvSpPr>
              <p:spPr>
                <a:xfrm>
                  <a:off x="-1509258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円/楕円 119">
                  <a:extLst>
                    <a:ext uri="{FF2B5EF4-FFF2-40B4-BE49-F238E27FC236}">
                      <a16:creationId xmlns:a16="http://schemas.microsoft.com/office/drawing/2014/main" id="{5D682592-F8C3-772A-1B54-4EA0C79C2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761693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1" name="グループ化 130">
                <a:extLst>
                  <a:ext uri="{FF2B5EF4-FFF2-40B4-BE49-F238E27FC236}">
                    <a16:creationId xmlns:a16="http://schemas.microsoft.com/office/drawing/2014/main" id="{9F013C79-F3D2-2737-9079-2C2A8095DAAC}"/>
                  </a:ext>
                </a:extLst>
              </p:cNvPr>
              <p:cNvGrpSpPr/>
              <p:nvPr/>
            </p:nvGrpSpPr>
            <p:grpSpPr>
              <a:xfrm>
                <a:off x="1616326" y="362546"/>
                <a:ext cx="1492478" cy="1492478"/>
                <a:chOff x="14991432" y="596404"/>
                <a:chExt cx="1492478" cy="1492478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51A8D264-F04D-16F7-FE7A-5AC0A8F4CBBF}"/>
                    </a:ext>
                  </a:extLst>
                </p:cNvPr>
                <p:cNvSpPr/>
                <p:nvPr/>
              </p:nvSpPr>
              <p:spPr>
                <a:xfrm>
                  <a:off x="1499143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円/楕円 114">
                  <a:extLst>
                    <a:ext uri="{FF2B5EF4-FFF2-40B4-BE49-F238E27FC236}">
                      <a16:creationId xmlns:a16="http://schemas.microsoft.com/office/drawing/2014/main" id="{5872DB9F-8F3D-5D8F-4E2F-DC5C85B058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0724" y="1515009"/>
                  <a:ext cx="288000" cy="28828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0" name="グループ化 129">
                <a:extLst>
                  <a:ext uri="{FF2B5EF4-FFF2-40B4-BE49-F238E27FC236}">
                    <a16:creationId xmlns:a16="http://schemas.microsoft.com/office/drawing/2014/main" id="{5347E1E6-FBE1-804D-C6FC-5A46CC613E45}"/>
                  </a:ext>
                </a:extLst>
              </p:cNvPr>
              <p:cNvGrpSpPr/>
              <p:nvPr/>
            </p:nvGrpSpPr>
            <p:grpSpPr>
              <a:xfrm>
                <a:off x="3360282" y="362546"/>
                <a:ext cx="1492478" cy="1492478"/>
                <a:chOff x="13158022" y="596404"/>
                <a:chExt cx="1492478" cy="1492478"/>
              </a:xfrm>
            </p:grpSpPr>
            <p:sp>
              <p:nvSpPr>
                <p:cNvPr id="104" name="正方形/長方形 103">
                  <a:extLst>
                    <a:ext uri="{FF2B5EF4-FFF2-40B4-BE49-F238E27FC236}">
                      <a16:creationId xmlns:a16="http://schemas.microsoft.com/office/drawing/2014/main" id="{B8E71B1C-116E-FE57-CBA9-29F5121552DB}"/>
                    </a:ext>
                  </a:extLst>
                </p:cNvPr>
                <p:cNvSpPr/>
                <p:nvPr/>
              </p:nvSpPr>
              <p:spPr>
                <a:xfrm>
                  <a:off x="1315802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円/楕円 112">
                  <a:extLst>
                    <a:ext uri="{FF2B5EF4-FFF2-40B4-BE49-F238E27FC236}">
                      <a16:creationId xmlns:a16="http://schemas.microsoft.com/office/drawing/2014/main" id="{49745457-AD35-49C9-1A2D-4E2E906BA0DB}"/>
                    </a:ext>
                  </a:extLst>
                </p:cNvPr>
                <p:cNvSpPr/>
                <p:nvPr/>
              </p:nvSpPr>
              <p:spPr>
                <a:xfrm>
                  <a:off x="13345783" y="1367131"/>
                  <a:ext cx="535827" cy="535827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08BA57EE-9C17-6C76-5956-7BCFC3F50B85}"/>
                  </a:ext>
                </a:extLst>
              </p:cNvPr>
              <p:cNvGrpSpPr/>
              <p:nvPr/>
            </p:nvGrpSpPr>
            <p:grpSpPr>
              <a:xfrm>
                <a:off x="5104238" y="362546"/>
                <a:ext cx="1492478" cy="1492478"/>
                <a:chOff x="11324612" y="596404"/>
                <a:chExt cx="1492478" cy="1492478"/>
              </a:xfrm>
            </p:grpSpPr>
            <p:sp>
              <p:nvSpPr>
                <p:cNvPr id="103" name="正方形/長方形 102">
                  <a:extLst>
                    <a:ext uri="{FF2B5EF4-FFF2-40B4-BE49-F238E27FC236}">
                      <a16:creationId xmlns:a16="http://schemas.microsoft.com/office/drawing/2014/main" id="{14A08CD0-CD70-CF9D-9F34-6D06252AAE93}"/>
                    </a:ext>
                  </a:extLst>
                </p:cNvPr>
                <p:cNvSpPr/>
                <p:nvPr/>
              </p:nvSpPr>
              <p:spPr>
                <a:xfrm>
                  <a:off x="1132461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8" name="円/楕円 107">
                  <a:extLst>
                    <a:ext uri="{FF2B5EF4-FFF2-40B4-BE49-F238E27FC236}">
                      <a16:creationId xmlns:a16="http://schemas.microsoft.com/office/drawing/2014/main" id="{3CBCFF5E-5274-F2F5-8E3D-6D446CA076DE}"/>
                    </a:ext>
                  </a:extLst>
                </p:cNvPr>
                <p:cNvSpPr/>
                <p:nvPr/>
              </p:nvSpPr>
              <p:spPr>
                <a:xfrm>
                  <a:off x="11393525" y="1201685"/>
                  <a:ext cx="798475" cy="7984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円/楕円 110">
                  <a:extLst>
                    <a:ext uri="{FF2B5EF4-FFF2-40B4-BE49-F238E27FC236}">
                      <a16:creationId xmlns:a16="http://schemas.microsoft.com/office/drawing/2014/main" id="{B125A073-DB8E-9D3C-658E-7627F5856E20}"/>
                    </a:ext>
                  </a:extLst>
                </p:cNvPr>
                <p:cNvSpPr/>
                <p:nvPr/>
              </p:nvSpPr>
              <p:spPr>
                <a:xfrm>
                  <a:off x="12599855" y="1367131"/>
                  <a:ext cx="128388" cy="128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BFBBAB3B-ABEC-F348-92C9-31613F3E349E}"/>
                  </a:ext>
                </a:extLst>
              </p:cNvPr>
              <p:cNvGrpSpPr/>
              <p:nvPr/>
            </p:nvGrpSpPr>
            <p:grpSpPr>
              <a:xfrm>
                <a:off x="6848194" y="362546"/>
                <a:ext cx="1492478" cy="1492478"/>
                <a:chOff x="9491202" y="596404"/>
                <a:chExt cx="1492478" cy="1492478"/>
              </a:xfrm>
            </p:grpSpPr>
            <p:sp>
              <p:nvSpPr>
                <p:cNvPr id="102" name="正方形/長方形 101">
                  <a:extLst>
                    <a:ext uri="{FF2B5EF4-FFF2-40B4-BE49-F238E27FC236}">
                      <a16:creationId xmlns:a16="http://schemas.microsoft.com/office/drawing/2014/main" id="{C2CA9175-F093-A418-9BA9-E72F8E8667B2}"/>
                    </a:ext>
                  </a:extLst>
                </p:cNvPr>
                <p:cNvSpPr/>
                <p:nvPr/>
              </p:nvSpPr>
              <p:spPr>
                <a:xfrm>
                  <a:off x="949120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円/楕円 108">
                  <a:extLst>
                    <a:ext uri="{FF2B5EF4-FFF2-40B4-BE49-F238E27FC236}">
                      <a16:creationId xmlns:a16="http://schemas.microsoft.com/office/drawing/2014/main" id="{D616DC5C-8CA2-DE05-A006-05ABC436FC4B}"/>
                    </a:ext>
                  </a:extLst>
                </p:cNvPr>
                <p:cNvSpPr/>
                <p:nvPr/>
              </p:nvSpPr>
              <p:spPr>
                <a:xfrm>
                  <a:off x="10638700" y="1282648"/>
                  <a:ext cx="259469" cy="2594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9A9C2076-3477-211E-A683-B8ED4A2B2FF5}"/>
                    </a:ext>
                  </a:extLst>
                </p:cNvPr>
                <p:cNvSpPr/>
                <p:nvPr/>
              </p:nvSpPr>
              <p:spPr>
                <a:xfrm>
                  <a:off x="9651693" y="1282648"/>
                  <a:ext cx="646075" cy="64607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0AF92B22-92A9-74FF-2B7F-04A54CE11F29}"/>
                  </a:ext>
                </a:extLst>
              </p:cNvPr>
              <p:cNvGrpSpPr/>
              <p:nvPr/>
            </p:nvGrpSpPr>
            <p:grpSpPr>
              <a:xfrm>
                <a:off x="8592151" y="362546"/>
                <a:ext cx="1492478" cy="1492478"/>
                <a:chOff x="7657792" y="596404"/>
                <a:chExt cx="1492478" cy="1492478"/>
              </a:xfrm>
            </p:grpSpPr>
            <p:sp>
              <p:nvSpPr>
                <p:cNvPr id="101" name="正方形/長方形 100">
                  <a:extLst>
                    <a:ext uri="{FF2B5EF4-FFF2-40B4-BE49-F238E27FC236}">
                      <a16:creationId xmlns:a16="http://schemas.microsoft.com/office/drawing/2014/main" id="{73DDDEAD-6888-1BEF-7A85-F1D3BB787453}"/>
                    </a:ext>
                  </a:extLst>
                </p:cNvPr>
                <p:cNvSpPr/>
                <p:nvPr/>
              </p:nvSpPr>
              <p:spPr>
                <a:xfrm>
                  <a:off x="765779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円/楕円 109">
                  <a:extLst>
                    <a:ext uri="{FF2B5EF4-FFF2-40B4-BE49-F238E27FC236}">
                      <a16:creationId xmlns:a16="http://schemas.microsoft.com/office/drawing/2014/main" id="{8D2A6A81-DBAE-9054-B44B-81037D6B869D}"/>
                    </a:ext>
                  </a:extLst>
                </p:cNvPr>
                <p:cNvSpPr/>
                <p:nvPr/>
              </p:nvSpPr>
              <p:spPr>
                <a:xfrm>
                  <a:off x="8772005" y="1332393"/>
                  <a:ext cx="168601" cy="168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円/楕円 113">
                  <a:extLst>
                    <a:ext uri="{FF2B5EF4-FFF2-40B4-BE49-F238E27FC236}">
                      <a16:creationId xmlns:a16="http://schemas.microsoft.com/office/drawing/2014/main" id="{ECCB07FC-1880-8AD3-9917-919E2647BAE1}"/>
                    </a:ext>
                  </a:extLst>
                </p:cNvPr>
                <p:cNvSpPr/>
                <p:nvPr/>
              </p:nvSpPr>
              <p:spPr>
                <a:xfrm>
                  <a:off x="7832923" y="1515009"/>
                  <a:ext cx="381976" cy="381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円/楕円 120">
                  <a:extLst>
                    <a:ext uri="{FF2B5EF4-FFF2-40B4-BE49-F238E27FC236}">
                      <a16:creationId xmlns:a16="http://schemas.microsoft.com/office/drawing/2014/main" id="{305AF655-26B2-33A0-09A0-CA315A90F6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27695" y="891524"/>
                  <a:ext cx="72000" cy="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6" name="グループ化 125">
                <a:extLst>
                  <a:ext uri="{FF2B5EF4-FFF2-40B4-BE49-F238E27FC236}">
                    <a16:creationId xmlns:a16="http://schemas.microsoft.com/office/drawing/2014/main" id="{97DA4764-B615-4D41-29E5-3B7EF99FEF6D}"/>
                  </a:ext>
                </a:extLst>
              </p:cNvPr>
              <p:cNvGrpSpPr/>
              <p:nvPr/>
            </p:nvGrpSpPr>
            <p:grpSpPr>
              <a:xfrm>
                <a:off x="1624263" y="2350848"/>
                <a:ext cx="1492478" cy="1492478"/>
                <a:chOff x="5824382" y="596404"/>
                <a:chExt cx="1492478" cy="1492478"/>
              </a:xfrm>
            </p:grpSpPr>
            <p:sp>
              <p:nvSpPr>
                <p:cNvPr id="100" name="正方形/長方形 99">
                  <a:extLst>
                    <a:ext uri="{FF2B5EF4-FFF2-40B4-BE49-F238E27FC236}">
                      <a16:creationId xmlns:a16="http://schemas.microsoft.com/office/drawing/2014/main" id="{6A4D367A-09AE-155A-70FB-A208772A1264}"/>
                    </a:ext>
                  </a:extLst>
                </p:cNvPr>
                <p:cNvSpPr/>
                <p:nvPr/>
              </p:nvSpPr>
              <p:spPr>
                <a:xfrm>
                  <a:off x="582438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円/楕円 115">
                  <a:extLst>
                    <a:ext uri="{FF2B5EF4-FFF2-40B4-BE49-F238E27FC236}">
                      <a16:creationId xmlns:a16="http://schemas.microsoft.com/office/drawing/2014/main" id="{065AF1EE-AA32-40AD-5D57-F0B552370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24000" y="1659151"/>
                  <a:ext cx="144000" cy="14414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円/楕円 117">
                  <a:extLst>
                    <a:ext uri="{FF2B5EF4-FFF2-40B4-BE49-F238E27FC236}">
                      <a16:creationId xmlns:a16="http://schemas.microsoft.com/office/drawing/2014/main" id="{B5A16A67-0AAF-9976-13A4-88DB2B221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70621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5" name="グループ化 124">
                <a:extLst>
                  <a:ext uri="{FF2B5EF4-FFF2-40B4-BE49-F238E27FC236}">
                    <a16:creationId xmlns:a16="http://schemas.microsoft.com/office/drawing/2014/main" id="{6D5A1580-5864-09E1-E64B-4B9B55A272AC}"/>
                  </a:ext>
                </a:extLst>
              </p:cNvPr>
              <p:cNvGrpSpPr/>
              <p:nvPr/>
            </p:nvGrpSpPr>
            <p:grpSpPr>
              <a:xfrm>
                <a:off x="3370668" y="2350848"/>
                <a:ext cx="1492478" cy="1492478"/>
                <a:chOff x="3990972" y="596404"/>
                <a:chExt cx="1492478" cy="1492478"/>
              </a:xfrm>
            </p:grpSpPr>
            <p:sp>
              <p:nvSpPr>
                <p:cNvPr id="99" name="正方形/長方形 98">
                  <a:extLst>
                    <a:ext uri="{FF2B5EF4-FFF2-40B4-BE49-F238E27FC236}">
                      <a16:creationId xmlns:a16="http://schemas.microsoft.com/office/drawing/2014/main" id="{E489F812-306C-8B57-9038-47673AE985E5}"/>
                    </a:ext>
                  </a:extLst>
                </p:cNvPr>
                <p:cNvSpPr/>
                <p:nvPr/>
              </p:nvSpPr>
              <p:spPr>
                <a:xfrm>
                  <a:off x="399097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円/楕円 116">
                  <a:extLst>
                    <a:ext uri="{FF2B5EF4-FFF2-40B4-BE49-F238E27FC236}">
                      <a16:creationId xmlns:a16="http://schemas.microsoft.com/office/drawing/2014/main" id="{16565C9E-B040-DBE9-790B-975756864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7211" y="801524"/>
                  <a:ext cx="324000" cy="324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8738D3B0-DE1B-5C25-AF38-4D60ECD93F91}"/>
                  </a:ext>
                </a:extLst>
              </p:cNvPr>
              <p:cNvGrpSpPr/>
              <p:nvPr/>
            </p:nvGrpSpPr>
            <p:grpSpPr>
              <a:xfrm>
                <a:off x="5117073" y="2350848"/>
                <a:ext cx="1492478" cy="1492478"/>
                <a:chOff x="2157562" y="596404"/>
                <a:chExt cx="1492478" cy="1492478"/>
              </a:xfrm>
            </p:grpSpPr>
            <p:sp>
              <p:nvSpPr>
                <p:cNvPr id="98" name="正方形/長方形 97">
                  <a:extLst>
                    <a:ext uri="{FF2B5EF4-FFF2-40B4-BE49-F238E27FC236}">
                      <a16:creationId xmlns:a16="http://schemas.microsoft.com/office/drawing/2014/main" id="{68D36129-AA5B-AB56-FE7A-F22CF3AAE191}"/>
                    </a:ext>
                  </a:extLst>
                </p:cNvPr>
                <p:cNvSpPr/>
                <p:nvPr/>
              </p:nvSpPr>
              <p:spPr>
                <a:xfrm>
                  <a:off x="215756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7" name="円/楕円 106">
                  <a:extLst>
                    <a:ext uri="{FF2B5EF4-FFF2-40B4-BE49-F238E27FC236}">
                      <a16:creationId xmlns:a16="http://schemas.microsoft.com/office/drawing/2014/main" id="{EDA76E29-5C00-439F-20A2-4CCBBABF303F}"/>
                    </a:ext>
                  </a:extLst>
                </p:cNvPr>
                <p:cNvSpPr/>
                <p:nvPr/>
              </p:nvSpPr>
              <p:spPr>
                <a:xfrm>
                  <a:off x="2847826" y="786407"/>
                  <a:ext cx="354235" cy="35423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811B9BA2-ED16-2EFE-CC79-92D456BFB68E}"/>
                  </a:ext>
                </a:extLst>
              </p:cNvPr>
              <p:cNvGrpSpPr/>
              <p:nvPr/>
            </p:nvGrpSpPr>
            <p:grpSpPr>
              <a:xfrm>
                <a:off x="6863478" y="2350848"/>
                <a:ext cx="1492478" cy="1492478"/>
                <a:chOff x="324152" y="596404"/>
                <a:chExt cx="1492478" cy="1492478"/>
              </a:xfrm>
            </p:grpSpPr>
            <p:sp>
              <p:nvSpPr>
                <p:cNvPr id="97" name="正方形/長方形 96">
                  <a:extLst>
                    <a:ext uri="{FF2B5EF4-FFF2-40B4-BE49-F238E27FC236}">
                      <a16:creationId xmlns:a16="http://schemas.microsoft.com/office/drawing/2014/main" id="{F3FC5F9A-7C33-673F-E86F-6EBCC63D35B9}"/>
                    </a:ext>
                  </a:extLst>
                </p:cNvPr>
                <p:cNvSpPr/>
                <p:nvPr/>
              </p:nvSpPr>
              <p:spPr>
                <a:xfrm>
                  <a:off x="324152" y="596404"/>
                  <a:ext cx="1492478" cy="14924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円/楕円 118">
                  <a:extLst>
                    <a:ext uri="{FF2B5EF4-FFF2-40B4-BE49-F238E27FC236}">
                      <a16:creationId xmlns:a16="http://schemas.microsoft.com/office/drawing/2014/main" id="{D09C7502-5AEE-1F11-F1C9-AABAEDD59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0320" y="855524"/>
                  <a:ext cx="216000" cy="2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9B43F221-26F6-A4EA-D8D2-E82CCCAB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1" r="89481"/>
              <a:stretch/>
            </p:blipFill>
            <p:spPr>
              <a:xfrm>
                <a:off x="9060812" y="3906695"/>
                <a:ext cx="817611" cy="212942"/>
              </a:xfrm>
              <a:prstGeom prst="rect">
                <a:avLst/>
              </a:prstGeom>
            </p:spPr>
          </p:pic>
          <p:pic>
            <p:nvPicPr>
              <p:cNvPr id="133" name="図 132">
                <a:extLst>
                  <a:ext uri="{FF2B5EF4-FFF2-40B4-BE49-F238E27FC236}">
                    <a16:creationId xmlns:a16="http://schemas.microsoft.com/office/drawing/2014/main" id="{6B94BFD0-448B-DE2C-28CE-E5F862230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639" r="39511"/>
              <a:stretch/>
            </p:blipFill>
            <p:spPr>
              <a:xfrm>
                <a:off x="8990496" y="1879642"/>
                <a:ext cx="687824" cy="212942"/>
              </a:xfrm>
              <a:prstGeom prst="rect">
                <a:avLst/>
              </a:prstGeom>
            </p:spPr>
          </p:pic>
          <p:pic>
            <p:nvPicPr>
              <p:cNvPr id="142" name="図 141">
                <a:extLst>
                  <a:ext uri="{FF2B5EF4-FFF2-40B4-BE49-F238E27FC236}">
                    <a16:creationId xmlns:a16="http://schemas.microsoft.com/office/drawing/2014/main" id="{2256EB44-28C1-B2FB-B0CE-53B777A99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63" r="79472"/>
              <a:stretch/>
            </p:blipFill>
            <p:spPr>
              <a:xfrm>
                <a:off x="2014062" y="1879642"/>
                <a:ext cx="689041" cy="212942"/>
              </a:xfrm>
              <a:prstGeom prst="rect">
                <a:avLst/>
              </a:prstGeom>
            </p:spPr>
          </p:pic>
          <p:pic>
            <p:nvPicPr>
              <p:cNvPr id="143" name="図 142">
                <a:extLst>
                  <a:ext uri="{FF2B5EF4-FFF2-40B4-BE49-F238E27FC236}">
                    <a16:creationId xmlns:a16="http://schemas.microsoft.com/office/drawing/2014/main" id="{0493EC20-4A0E-6E39-B112-BC4E5E8B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1673" r="69462"/>
              <a:stretch/>
            </p:blipFill>
            <p:spPr>
              <a:xfrm>
                <a:off x="3758019" y="1882157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4" name="図 143">
                <a:extLst>
                  <a:ext uri="{FF2B5EF4-FFF2-40B4-BE49-F238E27FC236}">
                    <a16:creationId xmlns:a16="http://schemas.microsoft.com/office/drawing/2014/main" id="{FFDA8A14-DEFD-61CF-2546-736149AA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682" r="59453"/>
              <a:stretch/>
            </p:blipFill>
            <p:spPr>
              <a:xfrm>
                <a:off x="5446000" y="1879642"/>
                <a:ext cx="689040" cy="212942"/>
              </a:xfrm>
              <a:prstGeom prst="rect">
                <a:avLst/>
              </a:prstGeom>
            </p:spPr>
          </p:pic>
          <p:pic>
            <p:nvPicPr>
              <p:cNvPr id="145" name="図 144">
                <a:extLst>
                  <a:ext uri="{FF2B5EF4-FFF2-40B4-BE49-F238E27FC236}">
                    <a16:creationId xmlns:a16="http://schemas.microsoft.com/office/drawing/2014/main" id="{213C06DF-066D-2DFA-27FB-727E26E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1691" r="49444"/>
              <a:stretch/>
            </p:blipFill>
            <p:spPr>
              <a:xfrm>
                <a:off x="7245931" y="1879642"/>
                <a:ext cx="689039" cy="212942"/>
              </a:xfrm>
              <a:prstGeom prst="rect">
                <a:avLst/>
              </a:prstGeom>
            </p:spPr>
          </p:pic>
          <p:pic>
            <p:nvPicPr>
              <p:cNvPr id="146" name="図 145">
                <a:extLst>
                  <a:ext uri="{FF2B5EF4-FFF2-40B4-BE49-F238E27FC236}">
                    <a16:creationId xmlns:a16="http://schemas.microsoft.com/office/drawing/2014/main" id="{5A4D03BE-3C83-D19B-BEBD-55FEDE423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405" r="29660"/>
              <a:stretch/>
            </p:blipFill>
            <p:spPr>
              <a:xfrm>
                <a:off x="2053552" y="3897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7" name="図 146">
                <a:extLst>
                  <a:ext uri="{FF2B5EF4-FFF2-40B4-BE49-F238E27FC236}">
                    <a16:creationId xmlns:a16="http://schemas.microsoft.com/office/drawing/2014/main" id="{46143FB2-DBC6-E736-311F-E648C109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1257" r="19808"/>
              <a:stretch/>
            </p:blipFill>
            <p:spPr>
              <a:xfrm>
                <a:off x="3752595" y="3906695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8" name="図 147">
                <a:extLst>
                  <a:ext uri="{FF2B5EF4-FFF2-40B4-BE49-F238E27FC236}">
                    <a16:creationId xmlns:a16="http://schemas.microsoft.com/office/drawing/2014/main" id="{1FCCFEBA-80E7-3985-D8C6-5A8CC26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1346" r="9719"/>
              <a:stretch/>
            </p:blipFill>
            <p:spPr>
              <a:xfrm>
                <a:off x="5499263" y="3899123"/>
                <a:ext cx="694464" cy="212942"/>
              </a:xfrm>
              <a:prstGeom prst="rect">
                <a:avLst/>
              </a:prstGeom>
            </p:spPr>
          </p:pic>
          <p:pic>
            <p:nvPicPr>
              <p:cNvPr id="149" name="図 148">
                <a:extLst>
                  <a:ext uri="{FF2B5EF4-FFF2-40B4-BE49-F238E27FC236}">
                    <a16:creationId xmlns:a16="http://schemas.microsoft.com/office/drawing/2014/main" id="{D16D5FBE-8F7E-98C3-E16E-E980B81F1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434"/>
              <a:stretch/>
            </p:blipFill>
            <p:spPr>
              <a:xfrm>
                <a:off x="7230787" y="3897695"/>
                <a:ext cx="665787" cy="212942"/>
              </a:xfrm>
              <a:prstGeom prst="rect">
                <a:avLst/>
              </a:prstGeom>
            </p:spPr>
          </p:pic>
        </p:grpSp>
        <p:sp>
          <p:nvSpPr>
            <p:cNvPr id="152" name="右矢印 151">
              <a:extLst>
                <a:ext uri="{FF2B5EF4-FFF2-40B4-BE49-F238E27FC236}">
                  <a16:creationId xmlns:a16="http://schemas.microsoft.com/office/drawing/2014/main" id="{91233EE0-D852-2F61-0C29-9CFC4C738ADA}"/>
                </a:ext>
              </a:extLst>
            </p:cNvPr>
            <p:cNvSpPr/>
            <p:nvPr/>
          </p:nvSpPr>
          <p:spPr>
            <a:xfrm>
              <a:off x="3607312" y="3186679"/>
              <a:ext cx="629113" cy="48463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5B723E91-79D2-0B36-DE0E-A58D3EFD23FF}"/>
              </a:ext>
            </a:extLst>
          </p:cNvPr>
          <p:cNvGrpSpPr/>
          <p:nvPr/>
        </p:nvGrpSpPr>
        <p:grpSpPr>
          <a:xfrm>
            <a:off x="394528" y="1226558"/>
            <a:ext cx="11402944" cy="4402717"/>
            <a:chOff x="394528" y="1226558"/>
            <a:chExt cx="11402944" cy="4402717"/>
          </a:xfrm>
        </p:grpSpPr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A9CEFFC1-9708-31CD-9216-9C2DD579232C}"/>
                </a:ext>
              </a:extLst>
            </p:cNvPr>
            <p:cNvGrpSpPr/>
            <p:nvPr/>
          </p:nvGrpSpPr>
          <p:grpSpPr>
            <a:xfrm>
              <a:off x="394528" y="1226558"/>
              <a:ext cx="3181350" cy="4400550"/>
              <a:chOff x="1095375" y="1228725"/>
              <a:chExt cx="3181350" cy="4400550"/>
            </a:xfrm>
          </p:grpSpPr>
          <p:sp>
            <p:nvSpPr>
              <p:cNvPr id="3" name="角丸四角形 2">
                <a:extLst>
                  <a:ext uri="{FF2B5EF4-FFF2-40B4-BE49-F238E27FC236}">
                    <a16:creationId xmlns:a16="http://schemas.microsoft.com/office/drawing/2014/main" id="{7341A644-FBC1-80AB-2B29-94C0DCD5A7E9}"/>
                  </a:ext>
                </a:extLst>
              </p:cNvPr>
              <p:cNvSpPr/>
              <p:nvPr/>
            </p:nvSpPr>
            <p:spPr>
              <a:xfrm>
                <a:off x="10953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40E728B-2F08-FF65-AB81-294D998BDE4C}"/>
                  </a:ext>
                </a:extLst>
              </p:cNvPr>
              <p:cNvSpPr txBox="1"/>
              <p:nvPr/>
            </p:nvSpPr>
            <p:spPr>
              <a:xfrm>
                <a:off x="1673785" y="1267732"/>
                <a:ext cx="20245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Detection -</a:t>
                </a:r>
                <a:endParaRPr kumimoji="1" lang="ja-JP" altLang="en-US" sz="2800" b="1"/>
              </a:p>
            </p:txBody>
          </p:sp>
          <p:pic>
            <p:nvPicPr>
              <p:cNvPr id="9" name="図 8" descr="ミミズ, 動物, 暗い, 座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27FD983-D84E-207E-8D56-012FB0686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 l="42424" t="15668" r="34702" b="61467"/>
              <a:stretch/>
            </p:blipFill>
            <p:spPr>
              <a:xfrm>
                <a:off x="2020049" y="1899166"/>
                <a:ext cx="1331999" cy="1331496"/>
              </a:xfrm>
              <a:prstGeom prst="rect">
                <a:avLst/>
              </a:prstGeom>
            </p:spPr>
          </p:pic>
          <p:sp>
            <p:nvSpPr>
              <p:cNvPr id="10" name="下矢印 9">
                <a:extLst>
                  <a:ext uri="{FF2B5EF4-FFF2-40B4-BE49-F238E27FC236}">
                    <a16:creationId xmlns:a16="http://schemas.microsoft.com/office/drawing/2014/main" id="{77941A57-C377-B5CB-1C4D-F79C9B248E30}"/>
                  </a:ext>
                </a:extLst>
              </p:cNvPr>
              <p:cNvSpPr/>
              <p:nvPr/>
            </p:nvSpPr>
            <p:spPr>
              <a:xfrm>
                <a:off x="2451487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CB5B1A07-12DF-CDC1-3EAB-6ADB5F34E29D}"/>
                  </a:ext>
                </a:extLst>
              </p:cNvPr>
              <p:cNvGrpSpPr/>
              <p:nvPr/>
            </p:nvGrpSpPr>
            <p:grpSpPr>
              <a:xfrm>
                <a:off x="2020048" y="3851370"/>
                <a:ext cx="1331999" cy="1331496"/>
                <a:chOff x="2020048" y="2763252"/>
                <a:chExt cx="1331999" cy="1331496"/>
              </a:xfrm>
            </p:grpSpPr>
            <p:pic>
              <p:nvPicPr>
                <p:cNvPr id="53" name="図 52" descr="ミミズ, 動物, 暗い, 座る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FE7DCB3-AFE7-E54D-E4B7-E762CE7A9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rcRect l="42424" t="15668" r="34702" b="61467"/>
                <a:stretch/>
              </p:blipFill>
              <p:spPr>
                <a:xfrm>
                  <a:off x="2020048" y="2763252"/>
                  <a:ext cx="1331999" cy="1331496"/>
                </a:xfrm>
                <a:prstGeom prst="rect">
                  <a:avLst/>
                </a:prstGeom>
                <a:noFill/>
              </p:spPr>
            </p:pic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94739C3F-7E26-68FA-5CB7-D0AB01580BA5}"/>
                    </a:ext>
                  </a:extLst>
                </p:cNvPr>
                <p:cNvSpPr/>
                <p:nvPr/>
              </p:nvSpPr>
              <p:spPr>
                <a:xfrm>
                  <a:off x="2778126" y="3302000"/>
                  <a:ext cx="222250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65C2D6BE-1523-B45A-FAA1-DF9251B4766E}"/>
                    </a:ext>
                  </a:extLst>
                </p:cNvPr>
                <p:cNvSpPr/>
                <p:nvPr/>
              </p:nvSpPr>
              <p:spPr>
                <a:xfrm>
                  <a:off x="2812659" y="3495174"/>
                  <a:ext cx="187717" cy="21272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5F5C93DB-91C2-0D58-3E7D-A5E080830C09}"/>
                    </a:ext>
                  </a:extLst>
                </p:cNvPr>
                <p:cNvSpPr/>
                <p:nvPr/>
              </p:nvSpPr>
              <p:spPr>
                <a:xfrm>
                  <a:off x="2790827" y="3797885"/>
                  <a:ext cx="111124" cy="1063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C150A4DA-C82D-46AB-3ED4-BDDEEB7488CB}"/>
                </a:ext>
              </a:extLst>
            </p:cNvPr>
            <p:cNvGrpSpPr/>
            <p:nvPr/>
          </p:nvGrpSpPr>
          <p:grpSpPr>
            <a:xfrm>
              <a:off x="4505325" y="1228725"/>
              <a:ext cx="3181350" cy="4400550"/>
              <a:chOff x="4505325" y="1228725"/>
              <a:chExt cx="3181350" cy="4400550"/>
            </a:xfrm>
          </p:grpSpPr>
          <p:sp>
            <p:nvSpPr>
              <p:cNvPr id="4" name="角丸四角形 3">
                <a:extLst>
                  <a:ext uri="{FF2B5EF4-FFF2-40B4-BE49-F238E27FC236}">
                    <a16:creationId xmlns:a16="http://schemas.microsoft.com/office/drawing/2014/main" id="{D2C333A1-6AA7-64C3-86E3-C13EA8454343}"/>
                  </a:ext>
                </a:extLst>
              </p:cNvPr>
              <p:cNvSpPr/>
              <p:nvPr/>
            </p:nvSpPr>
            <p:spPr>
              <a:xfrm>
                <a:off x="450532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590CFB-EBFE-842C-BBBB-1E3FB9A3D483}"/>
                  </a:ext>
                </a:extLst>
              </p:cNvPr>
              <p:cNvSpPr txBox="1"/>
              <p:nvPr/>
            </p:nvSpPr>
            <p:spPr>
              <a:xfrm>
                <a:off x="4738964" y="1273528"/>
                <a:ext cx="2714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ID Assignment -</a:t>
                </a:r>
                <a:endParaRPr kumimoji="1" lang="ja-JP" altLang="en-US" sz="2800" b="1"/>
              </a:p>
            </p:txBody>
          </p:sp>
          <p:grpSp>
            <p:nvGrpSpPr>
              <p:cNvPr id="57" name="グループ化 56">
                <a:extLst>
                  <a:ext uri="{FF2B5EF4-FFF2-40B4-BE49-F238E27FC236}">
                    <a16:creationId xmlns:a16="http://schemas.microsoft.com/office/drawing/2014/main" id="{EDE13069-CC81-EAA8-BDA2-72FE03F01CAA}"/>
                  </a:ext>
                </a:extLst>
              </p:cNvPr>
              <p:cNvGrpSpPr/>
              <p:nvPr/>
            </p:nvGrpSpPr>
            <p:grpSpPr>
              <a:xfrm>
                <a:off x="5241442" y="1899166"/>
                <a:ext cx="1709116" cy="1340116"/>
                <a:chOff x="6199498" y="3174868"/>
                <a:chExt cx="1218372" cy="955324"/>
              </a:xfrm>
            </p:grpSpPr>
            <p:sp>
              <p:nvSpPr>
                <p:cNvPr id="58" name="平行四辺形 57">
                  <a:extLst>
                    <a:ext uri="{FF2B5EF4-FFF2-40B4-BE49-F238E27FC236}">
                      <a16:creationId xmlns:a16="http://schemas.microsoft.com/office/drawing/2014/main" id="{C221F87C-070D-1E2E-01C8-CAA0CD519108}"/>
                    </a:ext>
                  </a:extLst>
                </p:cNvPr>
                <p:cNvSpPr/>
                <p:nvPr/>
              </p:nvSpPr>
              <p:spPr>
                <a:xfrm>
                  <a:off x="6199498" y="38175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平行四辺形 58">
                  <a:extLst>
                    <a:ext uri="{FF2B5EF4-FFF2-40B4-BE49-F238E27FC236}">
                      <a16:creationId xmlns:a16="http://schemas.microsoft.com/office/drawing/2014/main" id="{7D10E1C6-9F77-E083-5E7E-997DD5816DE8}"/>
                    </a:ext>
                  </a:extLst>
                </p:cNvPr>
                <p:cNvSpPr/>
                <p:nvPr/>
              </p:nvSpPr>
              <p:spPr>
                <a:xfrm>
                  <a:off x="7208077" y="3858555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平行四辺形 59">
                  <a:extLst>
                    <a:ext uri="{FF2B5EF4-FFF2-40B4-BE49-F238E27FC236}">
                      <a16:creationId xmlns:a16="http://schemas.microsoft.com/office/drawing/2014/main" id="{D9246C47-30DF-0861-6397-FE1518A700A2}"/>
                    </a:ext>
                  </a:extLst>
                </p:cNvPr>
                <p:cNvSpPr/>
                <p:nvPr/>
              </p:nvSpPr>
              <p:spPr>
                <a:xfrm>
                  <a:off x="6350469" y="3973874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平行四辺形 60">
                  <a:extLst>
                    <a:ext uri="{FF2B5EF4-FFF2-40B4-BE49-F238E27FC236}">
                      <a16:creationId xmlns:a16="http://schemas.microsoft.com/office/drawing/2014/main" id="{D5E165BA-70D4-4C0D-A474-533E79AF9DC4}"/>
                    </a:ext>
                  </a:extLst>
                </p:cNvPr>
                <p:cNvSpPr/>
                <p:nvPr/>
              </p:nvSpPr>
              <p:spPr>
                <a:xfrm>
                  <a:off x="6199498" y="371044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平行四辺形 61">
                  <a:extLst>
                    <a:ext uri="{FF2B5EF4-FFF2-40B4-BE49-F238E27FC236}">
                      <a16:creationId xmlns:a16="http://schemas.microsoft.com/office/drawing/2014/main" id="{6C95DCFD-48E3-2521-328B-0FFDE06FD17A}"/>
                    </a:ext>
                  </a:extLst>
                </p:cNvPr>
                <p:cNvSpPr/>
                <p:nvPr/>
              </p:nvSpPr>
              <p:spPr>
                <a:xfrm>
                  <a:off x="7208077" y="37514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平行四辺形 62">
                  <a:extLst>
                    <a:ext uri="{FF2B5EF4-FFF2-40B4-BE49-F238E27FC236}">
                      <a16:creationId xmlns:a16="http://schemas.microsoft.com/office/drawing/2014/main" id="{0F7748EE-66B1-9ACB-96DF-719B6AA16050}"/>
                    </a:ext>
                  </a:extLst>
                </p:cNvPr>
                <p:cNvSpPr/>
                <p:nvPr/>
              </p:nvSpPr>
              <p:spPr>
                <a:xfrm>
                  <a:off x="6350469" y="3866760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平行四辺形 63">
                  <a:extLst>
                    <a:ext uri="{FF2B5EF4-FFF2-40B4-BE49-F238E27FC236}">
                      <a16:creationId xmlns:a16="http://schemas.microsoft.com/office/drawing/2014/main" id="{DCBA0D2C-156D-B0BA-6A40-B08618A0F994}"/>
                    </a:ext>
                  </a:extLst>
                </p:cNvPr>
                <p:cNvSpPr/>
                <p:nvPr/>
              </p:nvSpPr>
              <p:spPr>
                <a:xfrm>
                  <a:off x="6808684" y="384990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平行四辺形 64">
                  <a:extLst>
                    <a:ext uri="{FF2B5EF4-FFF2-40B4-BE49-F238E27FC236}">
                      <a16:creationId xmlns:a16="http://schemas.microsoft.com/office/drawing/2014/main" id="{414CA173-2D9B-B94D-9133-A3DB2BF2D5E9}"/>
                    </a:ext>
                  </a:extLst>
                </p:cNvPr>
                <p:cNvSpPr/>
                <p:nvPr/>
              </p:nvSpPr>
              <p:spPr>
                <a:xfrm>
                  <a:off x="6199498" y="360332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平行四辺形 65">
                  <a:extLst>
                    <a:ext uri="{FF2B5EF4-FFF2-40B4-BE49-F238E27FC236}">
                      <a16:creationId xmlns:a16="http://schemas.microsoft.com/office/drawing/2014/main" id="{0FBB75E6-BCB8-505B-64D9-36DD3E296EB8}"/>
                    </a:ext>
                  </a:extLst>
                </p:cNvPr>
                <p:cNvSpPr/>
                <p:nvPr/>
              </p:nvSpPr>
              <p:spPr>
                <a:xfrm>
                  <a:off x="7208077" y="364432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平行四辺形 66">
                  <a:extLst>
                    <a:ext uri="{FF2B5EF4-FFF2-40B4-BE49-F238E27FC236}">
                      <a16:creationId xmlns:a16="http://schemas.microsoft.com/office/drawing/2014/main" id="{73AE660E-53EC-90E3-6176-F48A0E55DD20}"/>
                    </a:ext>
                  </a:extLst>
                </p:cNvPr>
                <p:cNvSpPr/>
                <p:nvPr/>
              </p:nvSpPr>
              <p:spPr>
                <a:xfrm>
                  <a:off x="6808684" y="3742793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平行四辺形 67">
                  <a:extLst>
                    <a:ext uri="{FF2B5EF4-FFF2-40B4-BE49-F238E27FC236}">
                      <a16:creationId xmlns:a16="http://schemas.microsoft.com/office/drawing/2014/main" id="{0017776C-04B5-B97E-C678-80AFEEB10A34}"/>
                    </a:ext>
                  </a:extLst>
                </p:cNvPr>
                <p:cNvSpPr/>
                <p:nvPr/>
              </p:nvSpPr>
              <p:spPr>
                <a:xfrm>
                  <a:off x="6708609" y="3710142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平行四辺形 68">
                  <a:extLst>
                    <a:ext uri="{FF2B5EF4-FFF2-40B4-BE49-F238E27FC236}">
                      <a16:creationId xmlns:a16="http://schemas.microsoft.com/office/drawing/2014/main" id="{A86D9196-CCE9-20CA-777A-04D947107ED2}"/>
                    </a:ext>
                  </a:extLst>
                </p:cNvPr>
                <p:cNvSpPr/>
                <p:nvPr/>
              </p:nvSpPr>
              <p:spPr>
                <a:xfrm>
                  <a:off x="6199498" y="349621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平行四辺形 69">
                  <a:extLst>
                    <a:ext uri="{FF2B5EF4-FFF2-40B4-BE49-F238E27FC236}">
                      <a16:creationId xmlns:a16="http://schemas.microsoft.com/office/drawing/2014/main" id="{C7AA0DBC-AE00-C061-6356-721B4967BBB3}"/>
                    </a:ext>
                  </a:extLst>
                </p:cNvPr>
                <p:cNvSpPr/>
                <p:nvPr/>
              </p:nvSpPr>
              <p:spPr>
                <a:xfrm>
                  <a:off x="6808684" y="3635677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平行四辺形 70">
                  <a:extLst>
                    <a:ext uri="{FF2B5EF4-FFF2-40B4-BE49-F238E27FC236}">
                      <a16:creationId xmlns:a16="http://schemas.microsoft.com/office/drawing/2014/main" id="{D507FE6F-513E-D89F-A7C5-5D2A9B11B8A2}"/>
                    </a:ext>
                  </a:extLst>
                </p:cNvPr>
                <p:cNvSpPr/>
                <p:nvPr/>
              </p:nvSpPr>
              <p:spPr>
                <a:xfrm>
                  <a:off x="6708609" y="36030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平行四辺形 71">
                  <a:extLst>
                    <a:ext uri="{FF2B5EF4-FFF2-40B4-BE49-F238E27FC236}">
                      <a16:creationId xmlns:a16="http://schemas.microsoft.com/office/drawing/2014/main" id="{2E274CE2-DE1F-2393-96C7-07F76B4A29E3}"/>
                    </a:ext>
                  </a:extLst>
                </p:cNvPr>
                <p:cNvSpPr/>
                <p:nvPr/>
              </p:nvSpPr>
              <p:spPr>
                <a:xfrm>
                  <a:off x="6199498" y="3389097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平行四辺形 72">
                  <a:extLst>
                    <a:ext uri="{FF2B5EF4-FFF2-40B4-BE49-F238E27FC236}">
                      <a16:creationId xmlns:a16="http://schemas.microsoft.com/office/drawing/2014/main" id="{80040733-4ADC-8079-CFE5-90037648EF78}"/>
                    </a:ext>
                  </a:extLst>
                </p:cNvPr>
                <p:cNvSpPr/>
                <p:nvPr/>
              </p:nvSpPr>
              <p:spPr>
                <a:xfrm>
                  <a:off x="6835968" y="3528562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平行四辺形 73">
                  <a:extLst>
                    <a:ext uri="{FF2B5EF4-FFF2-40B4-BE49-F238E27FC236}">
                      <a16:creationId xmlns:a16="http://schemas.microsoft.com/office/drawing/2014/main" id="{D557FA58-F924-CBF0-A2BF-3BA02D8B5583}"/>
                    </a:ext>
                  </a:extLst>
                </p:cNvPr>
                <p:cNvSpPr/>
                <p:nvPr/>
              </p:nvSpPr>
              <p:spPr>
                <a:xfrm>
                  <a:off x="6678597" y="3421214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平行四辺形 74">
                  <a:extLst>
                    <a:ext uri="{FF2B5EF4-FFF2-40B4-BE49-F238E27FC236}">
                      <a16:creationId xmlns:a16="http://schemas.microsoft.com/office/drawing/2014/main" id="{0A8D1299-6C96-57E5-A2B4-3974D5ADB1BB}"/>
                    </a:ext>
                  </a:extLst>
                </p:cNvPr>
                <p:cNvSpPr/>
                <p:nvPr/>
              </p:nvSpPr>
              <p:spPr>
                <a:xfrm>
                  <a:off x="6199498" y="3281982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平行四辺形 75">
                  <a:extLst>
                    <a:ext uri="{FF2B5EF4-FFF2-40B4-BE49-F238E27FC236}">
                      <a16:creationId xmlns:a16="http://schemas.microsoft.com/office/drawing/2014/main" id="{78C56E8B-0F81-A7A6-EDE2-5C4BD32897B7}"/>
                    </a:ext>
                  </a:extLst>
                </p:cNvPr>
                <p:cNvSpPr/>
                <p:nvPr/>
              </p:nvSpPr>
              <p:spPr>
                <a:xfrm>
                  <a:off x="6270174" y="3511460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平行四辺形 76">
                  <a:extLst>
                    <a:ext uri="{FF2B5EF4-FFF2-40B4-BE49-F238E27FC236}">
                      <a16:creationId xmlns:a16="http://schemas.microsoft.com/office/drawing/2014/main" id="{092B70A0-EFD1-E962-0527-F38F8B1875CA}"/>
                    </a:ext>
                  </a:extLst>
                </p:cNvPr>
                <p:cNvSpPr/>
                <p:nvPr/>
              </p:nvSpPr>
              <p:spPr>
                <a:xfrm>
                  <a:off x="6678597" y="331410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8" name="平行四辺形 77">
                  <a:extLst>
                    <a:ext uri="{FF2B5EF4-FFF2-40B4-BE49-F238E27FC236}">
                      <a16:creationId xmlns:a16="http://schemas.microsoft.com/office/drawing/2014/main" id="{68638E93-1C7C-9A9E-3199-8A5B1B8469BA}"/>
                    </a:ext>
                  </a:extLst>
                </p:cNvPr>
                <p:cNvSpPr/>
                <p:nvPr/>
              </p:nvSpPr>
              <p:spPr>
                <a:xfrm>
                  <a:off x="6199498" y="31748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平行四辺形 78">
                  <a:extLst>
                    <a:ext uri="{FF2B5EF4-FFF2-40B4-BE49-F238E27FC236}">
                      <a16:creationId xmlns:a16="http://schemas.microsoft.com/office/drawing/2014/main" id="{D7079D31-20DC-C58D-754C-3A0313D6EE94}"/>
                    </a:ext>
                  </a:extLst>
                </p:cNvPr>
                <p:cNvSpPr/>
                <p:nvPr/>
              </p:nvSpPr>
              <p:spPr>
                <a:xfrm>
                  <a:off x="6635155" y="3206986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平行四辺形 79">
                  <a:extLst>
                    <a:ext uri="{FF2B5EF4-FFF2-40B4-BE49-F238E27FC236}">
                      <a16:creationId xmlns:a16="http://schemas.microsoft.com/office/drawing/2014/main" id="{C0CBE30F-047E-9505-FD57-29699AAEE001}"/>
                    </a:ext>
                  </a:extLst>
                </p:cNvPr>
                <p:cNvSpPr/>
                <p:nvPr/>
              </p:nvSpPr>
              <p:spPr>
                <a:xfrm>
                  <a:off x="6270174" y="3404345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1" name="下矢印 80">
                <a:extLst>
                  <a:ext uri="{FF2B5EF4-FFF2-40B4-BE49-F238E27FC236}">
                    <a16:creationId xmlns:a16="http://schemas.microsoft.com/office/drawing/2014/main" id="{E415B7D8-7E2B-C7C0-D0FA-4E6A3AE1C6E1}"/>
                  </a:ext>
                </a:extLst>
              </p:cNvPr>
              <p:cNvSpPr/>
              <p:nvPr/>
            </p:nvSpPr>
            <p:spPr>
              <a:xfrm>
                <a:off x="5826767" y="3333629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3" name="グループ化 82">
                <a:extLst>
                  <a:ext uri="{FF2B5EF4-FFF2-40B4-BE49-F238E27FC236}">
                    <a16:creationId xmlns:a16="http://schemas.microsoft.com/office/drawing/2014/main" id="{779AEDF1-A768-1D0D-2D54-70ABFD92A496}"/>
                  </a:ext>
                </a:extLst>
              </p:cNvPr>
              <p:cNvGrpSpPr/>
              <p:nvPr/>
            </p:nvGrpSpPr>
            <p:grpSpPr>
              <a:xfrm>
                <a:off x="5206770" y="3919235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84" name="平行四辺形 83">
                  <a:extLst>
                    <a:ext uri="{FF2B5EF4-FFF2-40B4-BE49-F238E27FC236}">
                      <a16:creationId xmlns:a16="http://schemas.microsoft.com/office/drawing/2014/main" id="{C1227F76-80EE-645D-7C0F-BBDD6B79606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平行四辺形 84">
                  <a:extLst>
                    <a:ext uri="{FF2B5EF4-FFF2-40B4-BE49-F238E27FC236}">
                      <a16:creationId xmlns:a16="http://schemas.microsoft.com/office/drawing/2014/main" id="{2EDB8379-BFEA-3735-C10F-050978CF6497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平行四辺形 85">
                  <a:extLst>
                    <a:ext uri="{FF2B5EF4-FFF2-40B4-BE49-F238E27FC236}">
                      <a16:creationId xmlns:a16="http://schemas.microsoft.com/office/drawing/2014/main" id="{08774417-13EB-2F56-7666-CC2C37A899C5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平行四辺形 86">
                  <a:extLst>
                    <a:ext uri="{FF2B5EF4-FFF2-40B4-BE49-F238E27FC236}">
                      <a16:creationId xmlns:a16="http://schemas.microsoft.com/office/drawing/2014/main" id="{1C0E32ED-F1E9-1D63-4457-1255B0F83656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平行四辺形 87">
                  <a:extLst>
                    <a:ext uri="{FF2B5EF4-FFF2-40B4-BE49-F238E27FC236}">
                      <a16:creationId xmlns:a16="http://schemas.microsoft.com/office/drawing/2014/main" id="{638532A4-9682-ACC2-D6A2-5DB029B4D912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平行四辺形 88">
                  <a:extLst>
                    <a:ext uri="{FF2B5EF4-FFF2-40B4-BE49-F238E27FC236}">
                      <a16:creationId xmlns:a16="http://schemas.microsoft.com/office/drawing/2014/main" id="{A91AFD89-2122-7E33-F78A-31B9F0C6EFCD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0" name="平行四辺形 89">
                  <a:extLst>
                    <a:ext uri="{FF2B5EF4-FFF2-40B4-BE49-F238E27FC236}">
                      <a16:creationId xmlns:a16="http://schemas.microsoft.com/office/drawing/2014/main" id="{6E00B7AC-840B-95B9-A626-44E4B5340295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平行四辺形 90">
                  <a:extLst>
                    <a:ext uri="{FF2B5EF4-FFF2-40B4-BE49-F238E27FC236}">
                      <a16:creationId xmlns:a16="http://schemas.microsoft.com/office/drawing/2014/main" id="{9C7EA95C-9D2E-5C1F-8612-2F8A42EDF6D9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平行四辺形 91">
                  <a:extLst>
                    <a:ext uri="{FF2B5EF4-FFF2-40B4-BE49-F238E27FC236}">
                      <a16:creationId xmlns:a16="http://schemas.microsoft.com/office/drawing/2014/main" id="{F5F156D5-F653-B886-7960-1EAE20C0215A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平行四辺形 92">
                  <a:extLst>
                    <a:ext uri="{FF2B5EF4-FFF2-40B4-BE49-F238E27FC236}">
                      <a16:creationId xmlns:a16="http://schemas.microsoft.com/office/drawing/2014/main" id="{4BD7326C-0CBA-4DA9-819A-212BFC67C2B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平行四辺形 93">
                  <a:extLst>
                    <a:ext uri="{FF2B5EF4-FFF2-40B4-BE49-F238E27FC236}">
                      <a16:creationId xmlns:a16="http://schemas.microsoft.com/office/drawing/2014/main" id="{EF9103A1-4A9E-3C19-F725-3CB32C8B1EB6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平行四辺形 94">
                  <a:extLst>
                    <a:ext uri="{FF2B5EF4-FFF2-40B4-BE49-F238E27FC236}">
                      <a16:creationId xmlns:a16="http://schemas.microsoft.com/office/drawing/2014/main" id="{7E64ADE3-C390-AB88-4205-1C78377D16FD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平行四辺形 95">
                  <a:extLst>
                    <a:ext uri="{FF2B5EF4-FFF2-40B4-BE49-F238E27FC236}">
                      <a16:creationId xmlns:a16="http://schemas.microsoft.com/office/drawing/2014/main" id="{C89235F5-6B3C-40FA-199F-CD1B4C79EA58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平行四辺形 96">
                  <a:extLst>
                    <a:ext uri="{FF2B5EF4-FFF2-40B4-BE49-F238E27FC236}">
                      <a16:creationId xmlns:a16="http://schemas.microsoft.com/office/drawing/2014/main" id="{C3D89D96-AAF6-C78C-A641-0D1686774C95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8" name="平行四辺形 97">
                  <a:extLst>
                    <a:ext uri="{FF2B5EF4-FFF2-40B4-BE49-F238E27FC236}">
                      <a16:creationId xmlns:a16="http://schemas.microsoft.com/office/drawing/2014/main" id="{B80B30E2-2AAC-44FC-BA61-277737DA754C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平行四辺形 98">
                  <a:extLst>
                    <a:ext uri="{FF2B5EF4-FFF2-40B4-BE49-F238E27FC236}">
                      <a16:creationId xmlns:a16="http://schemas.microsoft.com/office/drawing/2014/main" id="{C9F32529-634A-D28C-6F7E-2009BDD5A738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平行四辺形 99">
                  <a:extLst>
                    <a:ext uri="{FF2B5EF4-FFF2-40B4-BE49-F238E27FC236}">
                      <a16:creationId xmlns:a16="http://schemas.microsoft.com/office/drawing/2014/main" id="{25D541D8-D364-F936-81EE-7FEEAFBDBA2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平行四辺形 100">
                  <a:extLst>
                    <a:ext uri="{FF2B5EF4-FFF2-40B4-BE49-F238E27FC236}">
                      <a16:creationId xmlns:a16="http://schemas.microsoft.com/office/drawing/2014/main" id="{095B980A-DB42-E4EA-E076-D080609836CE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平行四辺形 101">
                  <a:extLst>
                    <a:ext uri="{FF2B5EF4-FFF2-40B4-BE49-F238E27FC236}">
                      <a16:creationId xmlns:a16="http://schemas.microsoft.com/office/drawing/2014/main" id="{A2C1B438-1A48-C2B5-0E4D-DBE56E6A5EC0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平行四辺形 102">
                  <a:extLst>
                    <a:ext uri="{FF2B5EF4-FFF2-40B4-BE49-F238E27FC236}">
                      <a16:creationId xmlns:a16="http://schemas.microsoft.com/office/drawing/2014/main" id="{601C0229-75C0-8BA1-1B05-27A3B9EDA163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4" name="平行四辺形 103">
                  <a:extLst>
                    <a:ext uri="{FF2B5EF4-FFF2-40B4-BE49-F238E27FC236}">
                      <a16:creationId xmlns:a16="http://schemas.microsoft.com/office/drawing/2014/main" id="{53758CB8-F6FD-A72C-56ED-F74C6ACBF2D5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5" name="平行四辺形 104">
                  <a:extLst>
                    <a:ext uri="{FF2B5EF4-FFF2-40B4-BE49-F238E27FC236}">
                      <a16:creationId xmlns:a16="http://schemas.microsoft.com/office/drawing/2014/main" id="{B2EEB6B9-F51F-FF08-4C97-E7B1434BA94E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6" name="平行四辺形 105">
                  <a:extLst>
                    <a:ext uri="{FF2B5EF4-FFF2-40B4-BE49-F238E27FC236}">
                      <a16:creationId xmlns:a16="http://schemas.microsoft.com/office/drawing/2014/main" id="{D37681DB-CE05-F375-8F16-672D02E1FC62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9F96E209-0F48-0C7C-E9AE-47595AB35FAF}"/>
                </a:ext>
              </a:extLst>
            </p:cNvPr>
            <p:cNvGrpSpPr/>
            <p:nvPr/>
          </p:nvGrpSpPr>
          <p:grpSpPr>
            <a:xfrm>
              <a:off x="8616122" y="1226558"/>
              <a:ext cx="3181350" cy="4400550"/>
              <a:chOff x="7915275" y="1228725"/>
              <a:chExt cx="3181350" cy="4400550"/>
            </a:xfrm>
          </p:grpSpPr>
          <p:sp>
            <p:nvSpPr>
              <p:cNvPr id="5" name="角丸四角形 4">
                <a:extLst>
                  <a:ext uri="{FF2B5EF4-FFF2-40B4-BE49-F238E27FC236}">
                    <a16:creationId xmlns:a16="http://schemas.microsoft.com/office/drawing/2014/main" id="{E6A17B79-2348-60AE-F56C-93474C5974AD}"/>
                  </a:ext>
                </a:extLst>
              </p:cNvPr>
              <p:cNvSpPr/>
              <p:nvPr/>
            </p:nvSpPr>
            <p:spPr>
              <a:xfrm>
                <a:off x="7915275" y="1228725"/>
                <a:ext cx="3181350" cy="4400550"/>
              </a:xfrm>
              <a:prstGeom prst="roundRect">
                <a:avLst/>
              </a:prstGeom>
              <a:solidFill>
                <a:srgbClr val="00B050">
                  <a:alpha val="40000"/>
                </a:srgbClr>
              </a:solidFill>
              <a:ln w="635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33FBF101-23C8-CC5F-31DD-26B73C6E8DAD}"/>
                  </a:ext>
                </a:extLst>
              </p:cNvPr>
              <p:cNvSpPr txBox="1"/>
              <p:nvPr/>
            </p:nvSpPr>
            <p:spPr>
              <a:xfrm>
                <a:off x="8425849" y="1267732"/>
                <a:ext cx="21602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b="1" dirty="0"/>
                  <a:t>- Estimation -</a:t>
                </a:r>
                <a:endParaRPr kumimoji="1" lang="ja-JP" altLang="en-US" sz="2800" b="1"/>
              </a:p>
            </p:txBody>
          </p:sp>
          <p:sp>
            <p:nvSpPr>
              <p:cNvPr id="19" name="下矢印 18">
                <a:extLst>
                  <a:ext uri="{FF2B5EF4-FFF2-40B4-BE49-F238E27FC236}">
                    <a16:creationId xmlns:a16="http://schemas.microsoft.com/office/drawing/2014/main" id="{D1B88A5D-497A-7F1D-B091-25A5C0209A58}"/>
                  </a:ext>
                </a:extLst>
              </p:cNvPr>
              <p:cNvSpPr/>
              <p:nvPr/>
            </p:nvSpPr>
            <p:spPr>
              <a:xfrm>
                <a:off x="9276081" y="3338876"/>
                <a:ext cx="469122" cy="39793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7" name="グループ化 106">
                <a:extLst>
                  <a:ext uri="{FF2B5EF4-FFF2-40B4-BE49-F238E27FC236}">
                    <a16:creationId xmlns:a16="http://schemas.microsoft.com/office/drawing/2014/main" id="{E362881A-23DD-250D-B21A-CC4FC05F8878}"/>
                  </a:ext>
                </a:extLst>
              </p:cNvPr>
              <p:cNvGrpSpPr/>
              <p:nvPr/>
            </p:nvGrpSpPr>
            <p:grpSpPr>
              <a:xfrm>
                <a:off x="8651392" y="1807692"/>
                <a:ext cx="1709116" cy="1340116"/>
                <a:chOff x="4384454" y="3174481"/>
                <a:chExt cx="1218372" cy="955324"/>
              </a:xfrm>
            </p:grpSpPr>
            <p:sp>
              <p:nvSpPr>
                <p:cNvPr id="108" name="平行四辺形 107">
                  <a:extLst>
                    <a:ext uri="{FF2B5EF4-FFF2-40B4-BE49-F238E27FC236}">
                      <a16:creationId xmlns:a16="http://schemas.microsoft.com/office/drawing/2014/main" id="{CF1EF76E-A799-5832-8632-3F8461E49C13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平行四辺形 108">
                  <a:extLst>
                    <a:ext uri="{FF2B5EF4-FFF2-40B4-BE49-F238E27FC236}">
                      <a16:creationId xmlns:a16="http://schemas.microsoft.com/office/drawing/2014/main" id="{F6CE2F3F-28FA-0F9C-D20C-E87950FE20F4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0" name="平行四辺形 109">
                  <a:extLst>
                    <a:ext uri="{FF2B5EF4-FFF2-40B4-BE49-F238E27FC236}">
                      <a16:creationId xmlns:a16="http://schemas.microsoft.com/office/drawing/2014/main" id="{89B608C2-1DB6-877E-F636-8526EF4D34DA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1" name="平行四辺形 110">
                  <a:extLst>
                    <a:ext uri="{FF2B5EF4-FFF2-40B4-BE49-F238E27FC236}">
                      <a16:creationId xmlns:a16="http://schemas.microsoft.com/office/drawing/2014/main" id="{0E5FB843-A371-27AE-E1AB-8777F35A7788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2" name="平行四辺形 111">
                  <a:extLst>
                    <a:ext uri="{FF2B5EF4-FFF2-40B4-BE49-F238E27FC236}">
                      <a16:creationId xmlns:a16="http://schemas.microsoft.com/office/drawing/2014/main" id="{CC3B3CA4-38A6-AE60-D058-D85F89D853B8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平行四辺形 112">
                  <a:extLst>
                    <a:ext uri="{FF2B5EF4-FFF2-40B4-BE49-F238E27FC236}">
                      <a16:creationId xmlns:a16="http://schemas.microsoft.com/office/drawing/2014/main" id="{F4A46672-26E4-F76C-4D22-1E41E6C81528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平行四辺形 113">
                  <a:extLst>
                    <a:ext uri="{FF2B5EF4-FFF2-40B4-BE49-F238E27FC236}">
                      <a16:creationId xmlns:a16="http://schemas.microsoft.com/office/drawing/2014/main" id="{26C78EEA-909E-B4F3-F62C-C32806212889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平行四辺形 114">
                  <a:extLst>
                    <a:ext uri="{FF2B5EF4-FFF2-40B4-BE49-F238E27FC236}">
                      <a16:creationId xmlns:a16="http://schemas.microsoft.com/office/drawing/2014/main" id="{D0CA316F-5C3F-09EE-3ACF-B5785BE0C1FF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6" name="平行四辺形 115">
                  <a:extLst>
                    <a:ext uri="{FF2B5EF4-FFF2-40B4-BE49-F238E27FC236}">
                      <a16:creationId xmlns:a16="http://schemas.microsoft.com/office/drawing/2014/main" id="{3E6EE4BC-FDA5-65A9-8641-B84828CF01AD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7" name="平行四辺形 116">
                  <a:extLst>
                    <a:ext uri="{FF2B5EF4-FFF2-40B4-BE49-F238E27FC236}">
                      <a16:creationId xmlns:a16="http://schemas.microsoft.com/office/drawing/2014/main" id="{96BF3F43-A4F5-7296-38E0-893D0F8B9DA0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8" name="平行四辺形 117">
                  <a:extLst>
                    <a:ext uri="{FF2B5EF4-FFF2-40B4-BE49-F238E27FC236}">
                      <a16:creationId xmlns:a16="http://schemas.microsoft.com/office/drawing/2014/main" id="{19D2B66E-F04C-D280-6F44-2C20B940FBC5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9" name="平行四辺形 118">
                  <a:extLst>
                    <a:ext uri="{FF2B5EF4-FFF2-40B4-BE49-F238E27FC236}">
                      <a16:creationId xmlns:a16="http://schemas.microsoft.com/office/drawing/2014/main" id="{D7C29EB9-F4CE-17BE-4DF0-B06BB4524CEA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0" name="平行四辺形 119">
                  <a:extLst>
                    <a:ext uri="{FF2B5EF4-FFF2-40B4-BE49-F238E27FC236}">
                      <a16:creationId xmlns:a16="http://schemas.microsoft.com/office/drawing/2014/main" id="{8AAA3772-4491-4BEA-D9EB-1942C41EC8AF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1" name="平行四辺形 120">
                  <a:extLst>
                    <a:ext uri="{FF2B5EF4-FFF2-40B4-BE49-F238E27FC236}">
                      <a16:creationId xmlns:a16="http://schemas.microsoft.com/office/drawing/2014/main" id="{11118D90-AD1C-E1F1-F9CC-4F4FC174D06B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2" name="平行四辺形 121">
                  <a:extLst>
                    <a:ext uri="{FF2B5EF4-FFF2-40B4-BE49-F238E27FC236}">
                      <a16:creationId xmlns:a16="http://schemas.microsoft.com/office/drawing/2014/main" id="{7E70B913-502A-405C-8C71-A4B25E959221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3" name="平行四辺形 122">
                  <a:extLst>
                    <a:ext uri="{FF2B5EF4-FFF2-40B4-BE49-F238E27FC236}">
                      <a16:creationId xmlns:a16="http://schemas.microsoft.com/office/drawing/2014/main" id="{6C6AE9D5-24B8-5B80-A9F4-E28C4B25DB87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平行四辺形 123">
                  <a:extLst>
                    <a:ext uri="{FF2B5EF4-FFF2-40B4-BE49-F238E27FC236}">
                      <a16:creationId xmlns:a16="http://schemas.microsoft.com/office/drawing/2014/main" id="{5B753B4A-1D57-A984-9D7A-BD95179F6A45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平行四辺形 124">
                  <a:extLst>
                    <a:ext uri="{FF2B5EF4-FFF2-40B4-BE49-F238E27FC236}">
                      <a16:creationId xmlns:a16="http://schemas.microsoft.com/office/drawing/2014/main" id="{9871E952-36B1-33C4-D02B-D54A29A576C4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6" name="平行四辺形 125">
                  <a:extLst>
                    <a:ext uri="{FF2B5EF4-FFF2-40B4-BE49-F238E27FC236}">
                      <a16:creationId xmlns:a16="http://schemas.microsoft.com/office/drawing/2014/main" id="{0AC453D5-7182-EE49-08E7-7E3B2D2DCC72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7" name="平行四辺形 126">
                  <a:extLst>
                    <a:ext uri="{FF2B5EF4-FFF2-40B4-BE49-F238E27FC236}">
                      <a16:creationId xmlns:a16="http://schemas.microsoft.com/office/drawing/2014/main" id="{D102642C-01B7-130B-6E53-95376DEF350D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平行四辺形 127">
                  <a:extLst>
                    <a:ext uri="{FF2B5EF4-FFF2-40B4-BE49-F238E27FC236}">
                      <a16:creationId xmlns:a16="http://schemas.microsoft.com/office/drawing/2014/main" id="{40641911-46D8-12AC-D08D-2192F3B5486F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平行四辺形 128">
                  <a:extLst>
                    <a:ext uri="{FF2B5EF4-FFF2-40B4-BE49-F238E27FC236}">
                      <a16:creationId xmlns:a16="http://schemas.microsoft.com/office/drawing/2014/main" id="{8926BA3A-F011-C73C-951A-757402FEE2B6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0" name="平行四辺形 129">
                  <a:extLst>
                    <a:ext uri="{FF2B5EF4-FFF2-40B4-BE49-F238E27FC236}">
                      <a16:creationId xmlns:a16="http://schemas.microsoft.com/office/drawing/2014/main" id="{91AB3F23-5B6F-4A86-4AE7-C41C0C281E1D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32" name="グループ化 131">
                <a:extLst>
                  <a:ext uri="{FF2B5EF4-FFF2-40B4-BE49-F238E27FC236}">
                    <a16:creationId xmlns:a16="http://schemas.microsoft.com/office/drawing/2014/main" id="{4F4F88AF-E103-8842-96BD-59C43858B83C}"/>
                  </a:ext>
                </a:extLst>
              </p:cNvPr>
              <p:cNvGrpSpPr/>
              <p:nvPr/>
            </p:nvGrpSpPr>
            <p:grpSpPr>
              <a:xfrm>
                <a:off x="8738556" y="3857237"/>
                <a:ext cx="1533146" cy="1533146"/>
                <a:chOff x="8747617" y="4576956"/>
                <a:chExt cx="1640807" cy="1640807"/>
              </a:xfrm>
            </p:grpSpPr>
            <p:sp>
              <p:nvSpPr>
                <p:cNvPr id="133" name="円/楕円 132">
                  <a:extLst>
                    <a:ext uri="{FF2B5EF4-FFF2-40B4-BE49-F238E27FC236}">
                      <a16:creationId xmlns:a16="http://schemas.microsoft.com/office/drawing/2014/main" id="{9605DA19-A3FB-5805-4FB3-88CF7C492AC0}"/>
                    </a:ext>
                  </a:extLst>
                </p:cNvPr>
                <p:cNvSpPr/>
                <p:nvPr/>
              </p:nvSpPr>
              <p:spPr>
                <a:xfrm>
                  <a:off x="9586137" y="5343902"/>
                  <a:ext cx="431547" cy="43154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4" name="円/楕円 133">
                  <a:extLst>
                    <a:ext uri="{FF2B5EF4-FFF2-40B4-BE49-F238E27FC236}">
                      <a16:creationId xmlns:a16="http://schemas.microsoft.com/office/drawing/2014/main" id="{1392ADCC-5B86-B349-FE59-FF314DA89CE5}"/>
                    </a:ext>
                  </a:extLst>
                </p:cNvPr>
                <p:cNvSpPr/>
                <p:nvPr/>
              </p:nvSpPr>
              <p:spPr>
                <a:xfrm>
                  <a:off x="8823017" y="5775449"/>
                  <a:ext cx="383532" cy="38353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円/楕円 134">
                  <a:extLst>
                    <a:ext uri="{FF2B5EF4-FFF2-40B4-BE49-F238E27FC236}">
                      <a16:creationId xmlns:a16="http://schemas.microsoft.com/office/drawing/2014/main" id="{059DFB4C-F039-D60E-3623-172A55327C6B}"/>
                    </a:ext>
                  </a:extLst>
                </p:cNvPr>
                <p:cNvSpPr/>
                <p:nvPr/>
              </p:nvSpPr>
              <p:spPr>
                <a:xfrm>
                  <a:off x="10125735" y="5512969"/>
                  <a:ext cx="227839" cy="22783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円/楕円 135">
                  <a:extLst>
                    <a:ext uri="{FF2B5EF4-FFF2-40B4-BE49-F238E27FC236}">
                      <a16:creationId xmlns:a16="http://schemas.microsoft.com/office/drawing/2014/main" id="{9935FEC8-849F-38AE-9DA8-6E0E2EDB6F4D}"/>
                    </a:ext>
                  </a:extLst>
                </p:cNvPr>
                <p:cNvSpPr/>
                <p:nvPr/>
              </p:nvSpPr>
              <p:spPr>
                <a:xfrm>
                  <a:off x="9430338" y="4799274"/>
                  <a:ext cx="322310" cy="322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円/楕円 136">
                  <a:extLst>
                    <a:ext uri="{FF2B5EF4-FFF2-40B4-BE49-F238E27FC236}">
                      <a16:creationId xmlns:a16="http://schemas.microsoft.com/office/drawing/2014/main" id="{C1734157-3780-9BDE-A4E1-72DD8EF41BF9}"/>
                    </a:ext>
                  </a:extLst>
                </p:cNvPr>
                <p:cNvSpPr/>
                <p:nvPr/>
              </p:nvSpPr>
              <p:spPr>
                <a:xfrm>
                  <a:off x="8823017" y="4870488"/>
                  <a:ext cx="322310" cy="32231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innerShdw blurRad="138794" dist="76200" dir="2820000">
                    <a:prstClr val="black">
                      <a:alpha val="63217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8" name="直方体 137">
                  <a:extLst>
                    <a:ext uri="{FF2B5EF4-FFF2-40B4-BE49-F238E27FC236}">
                      <a16:creationId xmlns:a16="http://schemas.microsoft.com/office/drawing/2014/main" id="{97CBBABF-5D8F-6AC9-047E-6A0685073A8D}"/>
                    </a:ext>
                  </a:extLst>
                </p:cNvPr>
                <p:cNvSpPr/>
                <p:nvPr/>
              </p:nvSpPr>
              <p:spPr>
                <a:xfrm>
                  <a:off x="8747617" y="4576956"/>
                  <a:ext cx="1640807" cy="1640807"/>
                </a:xfrm>
                <a:prstGeom prst="cube">
                  <a:avLst/>
                </a:prstGeom>
                <a:solidFill>
                  <a:schemeClr val="bg1">
                    <a:alpha val="55822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8791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181588B4-7797-2C57-9C6A-D7A32E086259}"/>
              </a:ext>
            </a:extLst>
          </p:cNvPr>
          <p:cNvGrpSpPr/>
          <p:nvPr/>
        </p:nvGrpSpPr>
        <p:grpSpPr>
          <a:xfrm>
            <a:off x="914400" y="1579418"/>
            <a:ext cx="10280073" cy="3906982"/>
            <a:chOff x="914400" y="1579418"/>
            <a:chExt cx="10280073" cy="3906982"/>
          </a:xfrm>
        </p:grpSpPr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id="{6E6BB798-1546-B974-2799-EF58C259C444}"/>
                </a:ext>
              </a:extLst>
            </p:cNvPr>
            <p:cNvGrpSpPr/>
            <p:nvPr/>
          </p:nvGrpSpPr>
          <p:grpSpPr>
            <a:xfrm>
              <a:off x="3954795" y="2046321"/>
              <a:ext cx="3469267" cy="2738717"/>
              <a:chOff x="3954795" y="2046321"/>
              <a:chExt cx="3469267" cy="2738717"/>
            </a:xfrm>
          </p:grpSpPr>
          <p:sp>
            <p:nvSpPr>
              <p:cNvPr id="311" name="下矢印 310">
                <a:extLst>
                  <a:ext uri="{FF2B5EF4-FFF2-40B4-BE49-F238E27FC236}">
                    <a16:creationId xmlns:a16="http://schemas.microsoft.com/office/drawing/2014/main" id="{53BE2E32-E2CB-FF0D-5CF7-1AB1BC7143FA}"/>
                  </a:ext>
                </a:extLst>
              </p:cNvPr>
              <p:cNvSpPr/>
              <p:nvPr/>
            </p:nvSpPr>
            <p:spPr>
              <a:xfrm rot="10800000">
                <a:off x="3954795" y="2046321"/>
                <a:ext cx="464832" cy="2738717"/>
              </a:xfrm>
              <a:prstGeom prst="downArrow">
                <a:avLst>
                  <a:gd name="adj1" fmla="val 50000"/>
                  <a:gd name="adj2" fmla="val 65628"/>
                </a:avLst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テキスト ボックス 311">
                <a:extLst>
                  <a:ext uri="{FF2B5EF4-FFF2-40B4-BE49-F238E27FC236}">
                    <a16:creationId xmlns:a16="http://schemas.microsoft.com/office/drawing/2014/main" id="{49BEFC5D-D559-EEC5-85B9-33569D330F7C}"/>
                  </a:ext>
                </a:extLst>
              </p:cNvPr>
              <p:cNvSpPr txBox="1"/>
              <p:nvPr/>
            </p:nvSpPr>
            <p:spPr>
              <a:xfrm>
                <a:off x="4511150" y="3061736"/>
                <a:ext cx="29129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Depth directional tracking</a:t>
                </a:r>
              </a:p>
              <a:p>
                <a:pPr algn="ctr"/>
                <a:r>
                  <a:rPr lang="en-US" altLang="ja-JP" sz="2000" dirty="0"/>
                  <a:t>(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Depth-SORT</a:t>
                </a:r>
                <a:r>
                  <a:rPr lang="en-US" altLang="ja-JP" sz="2000" dirty="0"/>
                  <a:t>)</a:t>
                </a:r>
                <a:endParaRPr kumimoji="1" lang="ja-JP" altLang="en-US" sz="2000"/>
              </a:p>
            </p:txBody>
          </p:sp>
        </p:grp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055BD10C-40A7-F1C6-619E-E9D73D024523}"/>
                </a:ext>
              </a:extLst>
            </p:cNvPr>
            <p:cNvSpPr/>
            <p:nvPr/>
          </p:nvSpPr>
          <p:spPr>
            <a:xfrm>
              <a:off x="914400" y="1579418"/>
              <a:ext cx="10280073" cy="390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A42FF34C-9CA8-B6F7-61F0-54BC40EE74A4}"/>
                </a:ext>
              </a:extLst>
            </p:cNvPr>
            <p:cNvGrpSpPr/>
            <p:nvPr/>
          </p:nvGrpSpPr>
          <p:grpSpPr>
            <a:xfrm>
              <a:off x="1167142" y="2145237"/>
              <a:ext cx="2905539" cy="3180365"/>
              <a:chOff x="1167142" y="2145237"/>
              <a:chExt cx="2905539" cy="3180365"/>
            </a:xfrm>
            <a:solidFill>
              <a:schemeClr val="bg1">
                <a:alpha val="79500"/>
              </a:schemeClr>
            </a:solidFill>
          </p:grpSpPr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8FCC24C7-F8C6-1185-CB56-8465A80EE96C}"/>
                  </a:ext>
                </a:extLst>
              </p:cNvPr>
              <p:cNvSpPr/>
              <p:nvPr/>
            </p:nvSpPr>
            <p:spPr>
              <a:xfrm>
                <a:off x="1762072" y="432447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B5B41C39-01F6-F380-0B03-172C78AA9C29}"/>
                  </a:ext>
                </a:extLst>
              </p:cNvPr>
              <p:cNvSpPr/>
              <p:nvPr/>
            </p:nvSpPr>
            <p:spPr>
              <a:xfrm>
                <a:off x="3182325" y="437763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223FDD8-4DAB-3B05-11EE-4C37283430D1}"/>
                  </a:ext>
                </a:extLst>
              </p:cNvPr>
              <p:cNvSpPr/>
              <p:nvPr/>
            </p:nvSpPr>
            <p:spPr>
              <a:xfrm>
                <a:off x="1974665" y="4527147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平行四辺形 72">
                <a:extLst>
                  <a:ext uri="{FF2B5EF4-FFF2-40B4-BE49-F238E27FC236}">
                    <a16:creationId xmlns:a16="http://schemas.microsoft.com/office/drawing/2014/main" id="{D40F904F-06F2-12BB-CBAA-3BFB12C60514}"/>
                  </a:ext>
                </a:extLst>
              </p:cNvPr>
              <p:cNvSpPr/>
              <p:nvPr/>
            </p:nvSpPr>
            <p:spPr>
              <a:xfrm>
                <a:off x="1762072" y="396126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06F36BCE-5F38-2261-FEF5-92321DF8B1F7}"/>
                  </a:ext>
                </a:extLst>
              </p:cNvPr>
              <p:cNvSpPr/>
              <p:nvPr/>
            </p:nvSpPr>
            <p:spPr>
              <a:xfrm>
                <a:off x="3182325" y="4014426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平行四辺形 74">
                <a:extLst>
                  <a:ext uri="{FF2B5EF4-FFF2-40B4-BE49-F238E27FC236}">
                    <a16:creationId xmlns:a16="http://schemas.microsoft.com/office/drawing/2014/main" id="{97A2A294-7615-B56D-B653-D44170AD3B27}"/>
                  </a:ext>
                </a:extLst>
              </p:cNvPr>
              <p:cNvSpPr/>
              <p:nvPr/>
            </p:nvSpPr>
            <p:spPr>
              <a:xfrm>
                <a:off x="1974665" y="4163943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7315BB9-71B8-75D9-77B9-D73B093ECE1C}"/>
                  </a:ext>
                </a:extLst>
              </p:cNvPr>
              <p:cNvSpPr/>
              <p:nvPr/>
            </p:nvSpPr>
            <p:spPr>
              <a:xfrm>
                <a:off x="2619911" y="414209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平行四辺形 68">
                <a:extLst>
                  <a:ext uri="{FF2B5EF4-FFF2-40B4-BE49-F238E27FC236}">
                    <a16:creationId xmlns:a16="http://schemas.microsoft.com/office/drawing/2014/main" id="{8E5C6F2A-70FE-9E55-566D-297EAB61AE26}"/>
                  </a:ext>
                </a:extLst>
              </p:cNvPr>
              <p:cNvSpPr/>
              <p:nvPr/>
            </p:nvSpPr>
            <p:spPr>
              <a:xfrm>
                <a:off x="1762072" y="3598061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平行四辺形 69">
                <a:extLst>
                  <a:ext uri="{FF2B5EF4-FFF2-40B4-BE49-F238E27FC236}">
                    <a16:creationId xmlns:a16="http://schemas.microsoft.com/office/drawing/2014/main" id="{0292C447-7195-F6A7-2091-1490FE904167}"/>
                  </a:ext>
                </a:extLst>
              </p:cNvPr>
              <p:cNvSpPr/>
              <p:nvPr/>
            </p:nvSpPr>
            <p:spPr>
              <a:xfrm>
                <a:off x="3182325" y="3651220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平行四辺形 70">
                <a:extLst>
                  <a:ext uri="{FF2B5EF4-FFF2-40B4-BE49-F238E27FC236}">
                    <a16:creationId xmlns:a16="http://schemas.microsoft.com/office/drawing/2014/main" id="{B20C01E5-F4B4-A4F4-4207-C7D7892B11E5}"/>
                  </a:ext>
                </a:extLst>
              </p:cNvPr>
              <p:cNvSpPr/>
              <p:nvPr/>
            </p:nvSpPr>
            <p:spPr>
              <a:xfrm>
                <a:off x="2619911" y="3778886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平行四辺形 71">
                <a:extLst>
                  <a:ext uri="{FF2B5EF4-FFF2-40B4-BE49-F238E27FC236}">
                    <a16:creationId xmlns:a16="http://schemas.microsoft.com/office/drawing/2014/main" id="{062F6CD9-B385-D052-4262-6AD43822374C}"/>
                  </a:ext>
                </a:extLst>
              </p:cNvPr>
              <p:cNvSpPr/>
              <p:nvPr/>
            </p:nvSpPr>
            <p:spPr>
              <a:xfrm>
                <a:off x="2478988" y="362433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87DC985F-9E54-1BF0-9676-96CC302F5882}"/>
                  </a:ext>
                </a:extLst>
              </p:cNvPr>
              <p:cNvSpPr/>
              <p:nvPr/>
            </p:nvSpPr>
            <p:spPr>
              <a:xfrm>
                <a:off x="1762072" y="3234855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5F963CB2-48E5-CB9E-DAA3-AB6ABD4CA28C}"/>
                  </a:ext>
                </a:extLst>
              </p:cNvPr>
              <p:cNvSpPr/>
              <p:nvPr/>
            </p:nvSpPr>
            <p:spPr>
              <a:xfrm>
                <a:off x="2619911" y="341568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0A68A0D-7BBE-5C6B-B4CB-7D77FC031623}"/>
                  </a:ext>
                </a:extLst>
              </p:cNvPr>
              <p:cNvSpPr/>
              <p:nvPr/>
            </p:nvSpPr>
            <p:spPr>
              <a:xfrm>
                <a:off x="2478988" y="326112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16402F16-16F1-3A42-F5B6-98FEE1199389}"/>
                  </a:ext>
                </a:extLst>
              </p:cNvPr>
              <p:cNvSpPr/>
              <p:nvPr/>
            </p:nvSpPr>
            <p:spPr>
              <a:xfrm>
                <a:off x="1762072" y="2871649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11F8C8F9-7114-ABA2-F45D-4FD0C0B7766D}"/>
                  </a:ext>
                </a:extLst>
              </p:cNvPr>
              <p:cNvSpPr/>
              <p:nvPr/>
            </p:nvSpPr>
            <p:spPr>
              <a:xfrm>
                <a:off x="2658331" y="3052474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39862F11-453A-3026-86F4-F4FD42079985}"/>
                  </a:ext>
                </a:extLst>
              </p:cNvPr>
              <p:cNvSpPr/>
              <p:nvPr/>
            </p:nvSpPr>
            <p:spPr>
              <a:xfrm>
                <a:off x="2436726" y="29132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D9199904-3D10-2420-76C3-B7314D21E352}"/>
                  </a:ext>
                </a:extLst>
              </p:cNvPr>
              <p:cNvSpPr/>
              <p:nvPr/>
            </p:nvSpPr>
            <p:spPr>
              <a:xfrm>
                <a:off x="1762072" y="2508443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2B08E2F7-0D7F-E1C0-BB86-71F9978CC373}"/>
                  </a:ext>
                </a:extLst>
              </p:cNvPr>
              <p:cNvSpPr/>
              <p:nvPr/>
            </p:nvSpPr>
            <p:spPr>
              <a:xfrm>
                <a:off x="2436726" y="255008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294428C-3EB0-D396-4C31-C85F7BF91171}"/>
                  </a:ext>
                </a:extLst>
              </p:cNvPr>
              <p:cNvSpPr/>
              <p:nvPr/>
            </p:nvSpPr>
            <p:spPr>
              <a:xfrm>
                <a:off x="1861596" y="2805974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966EA97A-0A87-1214-B011-51D7C3E8897B}"/>
                  </a:ext>
                </a:extLst>
              </p:cNvPr>
              <p:cNvSpPr/>
              <p:nvPr/>
            </p:nvSpPr>
            <p:spPr>
              <a:xfrm>
                <a:off x="1762072" y="2145237"/>
                <a:ext cx="1715678" cy="405352"/>
              </a:xfrm>
              <a:prstGeom prst="parallelogram">
                <a:avLst>
                  <a:gd name="adj" fmla="val 90116"/>
                </a:avLst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9CC50C-162B-179E-D74F-49DE51592162}"/>
                  </a:ext>
                </a:extLst>
              </p:cNvPr>
              <p:cNvSpPr/>
              <p:nvPr/>
            </p:nvSpPr>
            <p:spPr>
              <a:xfrm>
                <a:off x="2375552" y="218687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11E7E4A4-3202-95CE-DD65-BA8169C63EED}"/>
                  </a:ext>
                </a:extLst>
              </p:cNvPr>
              <p:cNvSpPr/>
              <p:nvPr/>
            </p:nvSpPr>
            <p:spPr>
              <a:xfrm>
                <a:off x="1861596" y="2442768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AC20480A-6180-18FC-9D60-E5E937861D82}"/>
                  </a:ext>
                </a:extLst>
              </p:cNvPr>
              <p:cNvSpPr txBox="1"/>
              <p:nvPr/>
            </p:nvSpPr>
            <p:spPr>
              <a:xfrm>
                <a:off x="1167142" y="4925492"/>
                <a:ext cx="2905539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Sliced images and b-boxes</a:t>
                </a:r>
                <a:endParaRPr kumimoji="1" lang="ja-JP" altLang="en-US" sz="2000"/>
              </a:p>
            </p:txBody>
          </p:sp>
        </p:grpSp>
        <p:grpSp>
          <p:nvGrpSpPr>
            <p:cNvPr id="265" name="グループ化 264">
              <a:extLst>
                <a:ext uri="{FF2B5EF4-FFF2-40B4-BE49-F238E27FC236}">
                  <a16:creationId xmlns:a16="http://schemas.microsoft.com/office/drawing/2014/main" id="{0F9DB4BB-4C09-2234-FEA9-B4F7D89FA1C0}"/>
                </a:ext>
              </a:extLst>
            </p:cNvPr>
            <p:cNvGrpSpPr/>
            <p:nvPr/>
          </p:nvGrpSpPr>
          <p:grpSpPr>
            <a:xfrm>
              <a:off x="3514849" y="1676989"/>
              <a:ext cx="6854802" cy="3358964"/>
              <a:chOff x="3514849" y="1676989"/>
              <a:chExt cx="6854802" cy="3358964"/>
            </a:xfrm>
          </p:grpSpPr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DA95BE2D-2459-8FAA-77B0-FB1E2B84B2C2}"/>
                  </a:ext>
                </a:extLst>
              </p:cNvPr>
              <p:cNvSpPr txBox="1"/>
              <p:nvPr/>
            </p:nvSpPr>
            <p:spPr>
              <a:xfrm>
                <a:off x="5133207" y="1676989"/>
                <a:ext cx="3091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Refer to Past b-boxes (omitted)</a:t>
                </a:r>
                <a:endParaRPr kumimoji="1" lang="ja-JP" altLang="en-US"/>
              </a:p>
            </p:txBody>
          </p:sp>
          <p:sp>
            <p:nvSpPr>
              <p:cNvPr id="124" name="円弧 123">
                <a:extLst>
                  <a:ext uri="{FF2B5EF4-FFF2-40B4-BE49-F238E27FC236}">
                    <a16:creationId xmlns:a16="http://schemas.microsoft.com/office/drawing/2014/main" id="{F3959529-D303-6A0E-B8F6-5994653E0CB0}"/>
                  </a:ext>
                </a:extLst>
              </p:cNvPr>
              <p:cNvSpPr/>
              <p:nvPr/>
            </p:nvSpPr>
            <p:spPr>
              <a:xfrm>
                <a:off x="3514849" y="1705344"/>
                <a:ext cx="1789139" cy="1689482"/>
              </a:xfrm>
              <a:prstGeom prst="arc">
                <a:avLst>
                  <a:gd name="adj1" fmla="val 12894819"/>
                  <a:gd name="adj2" fmla="val 20730173"/>
                </a:avLst>
              </a:prstGeom>
              <a:ln w="50800">
                <a:solidFill>
                  <a:srgbClr val="00B0F0"/>
                </a:solidFill>
                <a:head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BE29BDF4-AB36-24E8-EE26-467C955A3A54}"/>
                  </a:ext>
                </a:extLst>
              </p:cNvPr>
              <p:cNvGrpSpPr/>
              <p:nvPr/>
            </p:nvGrpSpPr>
            <p:grpSpPr>
              <a:xfrm>
                <a:off x="5175099" y="2434531"/>
                <a:ext cx="5194552" cy="2601422"/>
                <a:chOff x="1783841" y="2709423"/>
                <a:chExt cx="6645317" cy="3327962"/>
              </a:xfrm>
            </p:grpSpPr>
            <p:sp>
              <p:nvSpPr>
                <p:cNvPr id="83" name="角丸四角形 82">
                  <a:extLst>
                    <a:ext uri="{FF2B5EF4-FFF2-40B4-BE49-F238E27FC236}">
                      <a16:creationId xmlns:a16="http://schemas.microsoft.com/office/drawing/2014/main" id="{68A8A5ED-FC3F-8DE8-B4AE-EBC50361BDAC}"/>
                    </a:ext>
                  </a:extLst>
                </p:cNvPr>
                <p:cNvSpPr/>
                <p:nvPr/>
              </p:nvSpPr>
              <p:spPr>
                <a:xfrm>
                  <a:off x="1783841" y="2709423"/>
                  <a:ext cx="6645317" cy="3327962"/>
                </a:xfrm>
                <a:prstGeom prst="roundRect">
                  <a:avLst/>
                </a:prstGeom>
                <a:solidFill>
                  <a:srgbClr val="00B0F0">
                    <a:alpha val="20000"/>
                  </a:srgbClr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84" name="グループ化 83">
                  <a:extLst>
                    <a:ext uri="{FF2B5EF4-FFF2-40B4-BE49-F238E27FC236}">
                      <a16:creationId xmlns:a16="http://schemas.microsoft.com/office/drawing/2014/main" id="{5B79A4B8-666B-C8E6-33E0-28997B8E7855}"/>
                    </a:ext>
                  </a:extLst>
                </p:cNvPr>
                <p:cNvGrpSpPr/>
                <p:nvPr/>
              </p:nvGrpSpPr>
              <p:grpSpPr>
                <a:xfrm>
                  <a:off x="2102064" y="3097442"/>
                  <a:ext cx="6008870" cy="2551925"/>
                  <a:chOff x="1989371" y="3022425"/>
                  <a:chExt cx="6008870" cy="2551925"/>
                </a:xfrm>
              </p:grpSpPr>
              <p:grpSp>
                <p:nvGrpSpPr>
                  <p:cNvPr id="86" name="グループ化 85">
                    <a:extLst>
                      <a:ext uri="{FF2B5EF4-FFF2-40B4-BE49-F238E27FC236}">
                        <a16:creationId xmlns:a16="http://schemas.microsoft.com/office/drawing/2014/main" id="{84FA2DB7-4A93-D06E-A046-FC3EEB38E2EF}"/>
                      </a:ext>
                    </a:extLst>
                  </p:cNvPr>
                  <p:cNvGrpSpPr/>
                  <p:nvPr/>
                </p:nvGrpSpPr>
                <p:grpSpPr>
                  <a:xfrm>
                    <a:off x="4135967" y="3570658"/>
                    <a:ext cx="1715678" cy="2003692"/>
                    <a:chOff x="4135967" y="3570658"/>
                    <a:chExt cx="1715678" cy="2003692"/>
                  </a:xfrm>
                </p:grpSpPr>
                <p:grpSp>
                  <p:nvGrpSpPr>
                    <p:cNvPr id="173" name="グループ化 172">
                      <a:extLst>
                        <a:ext uri="{FF2B5EF4-FFF2-40B4-BE49-F238E27FC236}">
                          <a16:creationId xmlns:a16="http://schemas.microsoft.com/office/drawing/2014/main" id="{F82E7C1E-F82B-3B49-EAF8-2ECB2C63A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5168998"/>
                      <a:ext cx="1715678" cy="405352"/>
                      <a:chOff x="4079086" y="5168998"/>
                      <a:chExt cx="1715678" cy="405352"/>
                    </a:xfrm>
                  </p:grpSpPr>
                  <p:sp>
                    <p:nvSpPr>
                      <p:cNvPr id="262" name="平行四辺形 261">
                        <a:extLst>
                          <a:ext uri="{FF2B5EF4-FFF2-40B4-BE49-F238E27FC236}">
                            <a16:creationId xmlns:a16="http://schemas.microsoft.com/office/drawing/2014/main" id="{61629123-3B23-0987-E64A-3B50637D3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3" name="平行四辺形 262">
                        <a:extLst>
                          <a:ext uri="{FF2B5EF4-FFF2-40B4-BE49-F238E27FC236}">
                            <a16:creationId xmlns:a16="http://schemas.microsoft.com/office/drawing/2014/main" id="{934C5C19-24C5-AEFE-9FA0-24839FF08D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4" name="平行四辺形 263">
                        <a:extLst>
                          <a:ext uri="{FF2B5EF4-FFF2-40B4-BE49-F238E27FC236}">
                            <a16:creationId xmlns:a16="http://schemas.microsoft.com/office/drawing/2014/main" id="{B76CD44E-1F61-EF26-9E0D-06F76E1C7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1197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4" name="グループ化 173">
                      <a:extLst>
                        <a:ext uri="{FF2B5EF4-FFF2-40B4-BE49-F238E27FC236}">
                          <a16:creationId xmlns:a16="http://schemas.microsoft.com/office/drawing/2014/main" id="{E087D1C5-BDDC-3764-6B71-DEE8B41789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902608"/>
                      <a:ext cx="1715678" cy="405352"/>
                      <a:chOff x="4079086" y="4566306"/>
                      <a:chExt cx="1715678" cy="405352"/>
                    </a:xfrm>
                  </p:grpSpPr>
                  <p:sp>
                    <p:nvSpPr>
                      <p:cNvPr id="259" name="平行四辺形 258">
                        <a:extLst>
                          <a:ext uri="{FF2B5EF4-FFF2-40B4-BE49-F238E27FC236}">
                            <a16:creationId xmlns:a16="http://schemas.microsoft.com/office/drawing/2014/main" id="{9E07B949-9470-2C24-95D6-76C4EEADB6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0" name="平行四辺形 259">
                        <a:extLst>
                          <a:ext uri="{FF2B5EF4-FFF2-40B4-BE49-F238E27FC236}">
                            <a16:creationId xmlns:a16="http://schemas.microsoft.com/office/drawing/2014/main" id="{776F3CF2-F0D2-F11C-C98F-91D25C796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91679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61" name="平行四辺形 260">
                        <a:extLst>
                          <a:ext uri="{FF2B5EF4-FFF2-40B4-BE49-F238E27FC236}">
                            <a16:creationId xmlns:a16="http://schemas.microsoft.com/office/drawing/2014/main" id="{227970FD-6FA4-8933-2B3F-B5C7595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5" name="グループ化 174">
                      <a:extLst>
                        <a:ext uri="{FF2B5EF4-FFF2-40B4-BE49-F238E27FC236}">
                          <a16:creationId xmlns:a16="http://schemas.microsoft.com/office/drawing/2014/main" id="{53FE3635-D79E-2F83-51F9-DC061C4811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636218"/>
                      <a:ext cx="1715678" cy="405352"/>
                      <a:chOff x="4079086" y="3963615"/>
                      <a:chExt cx="1715678" cy="405352"/>
                    </a:xfrm>
                  </p:grpSpPr>
                  <p:sp>
                    <p:nvSpPr>
                      <p:cNvPr id="256" name="平行四辺形 255">
                        <a:extLst>
                          <a:ext uri="{FF2B5EF4-FFF2-40B4-BE49-F238E27FC236}">
                            <a16:creationId xmlns:a16="http://schemas.microsoft.com/office/drawing/2014/main" id="{8B3D3D6D-29F2-E8C0-CF79-770C15849E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7" name="平行四辺形 256">
                        <a:extLst>
                          <a:ext uri="{FF2B5EF4-FFF2-40B4-BE49-F238E27FC236}">
                            <a16:creationId xmlns:a16="http://schemas.microsoft.com/office/drawing/2014/main" id="{6F048E34-527B-4D44-E4A8-D8F80C393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4010873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258" name="平行四辺形 257">
                        <a:extLst>
                          <a:ext uri="{FF2B5EF4-FFF2-40B4-BE49-F238E27FC236}">
                            <a16:creationId xmlns:a16="http://schemas.microsoft.com/office/drawing/2014/main" id="{2874F147-E65A-C87D-7625-5DBC1DD2C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925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6" name="グループ化 175">
                      <a:extLst>
                        <a:ext uri="{FF2B5EF4-FFF2-40B4-BE49-F238E27FC236}">
                          <a16:creationId xmlns:a16="http://schemas.microsoft.com/office/drawing/2014/main" id="{C10C1917-E9D8-2206-2D18-41FDC11F35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369828"/>
                      <a:ext cx="1715678" cy="405352"/>
                      <a:chOff x="4079086" y="3360924"/>
                      <a:chExt cx="1715678" cy="405352"/>
                    </a:xfrm>
                  </p:grpSpPr>
                  <p:sp>
                    <p:nvSpPr>
                      <p:cNvPr id="189" name="平行四辺形 188">
                        <a:extLst>
                          <a:ext uri="{FF2B5EF4-FFF2-40B4-BE49-F238E27FC236}">
                            <a16:creationId xmlns:a16="http://schemas.microsoft.com/office/drawing/2014/main" id="{63818B2A-0F13-45D3-4EF7-937FDCC025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0" name="平行四辺形 189">
                        <a:extLst>
                          <a:ext uri="{FF2B5EF4-FFF2-40B4-BE49-F238E27FC236}">
                            <a16:creationId xmlns:a16="http://schemas.microsoft.com/office/drawing/2014/main" id="{15FEC4D3-9CE6-152E-F59C-5D5574884C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340818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1" name="平行四辺形 190">
                        <a:extLst>
                          <a:ext uri="{FF2B5EF4-FFF2-40B4-BE49-F238E27FC236}">
                            <a16:creationId xmlns:a16="http://schemas.microsoft.com/office/drawing/2014/main" id="{88BBD475-2355-7E7D-6BED-08F371B06D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6002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7" name="グループ化 176">
                      <a:extLst>
                        <a:ext uri="{FF2B5EF4-FFF2-40B4-BE49-F238E27FC236}">
                          <a16:creationId xmlns:a16="http://schemas.microsoft.com/office/drawing/2014/main" id="{75748439-4513-D717-F544-8DE325931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4103438"/>
                      <a:ext cx="1715678" cy="405352"/>
                      <a:chOff x="4079086" y="2758233"/>
                      <a:chExt cx="1715678" cy="405352"/>
                    </a:xfrm>
                  </p:grpSpPr>
                  <p:sp>
                    <p:nvSpPr>
                      <p:cNvPr id="185" name="平行四辺形 184">
                        <a:extLst>
                          <a:ext uri="{FF2B5EF4-FFF2-40B4-BE49-F238E27FC236}">
                            <a16:creationId xmlns:a16="http://schemas.microsoft.com/office/drawing/2014/main" id="{B0E9ED03-32AC-CB12-EEA5-1623F1A05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6" name="平行四辺形 185">
                        <a:extLst>
                          <a:ext uri="{FF2B5EF4-FFF2-40B4-BE49-F238E27FC236}">
                            <a16:creationId xmlns:a16="http://schemas.microsoft.com/office/drawing/2014/main" id="{8645263F-F2DC-2F12-3F0F-309FBB48B0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339" y="280549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7" name="平行四辺形 186">
                        <a:extLst>
                          <a:ext uri="{FF2B5EF4-FFF2-40B4-BE49-F238E27FC236}">
                            <a16:creationId xmlns:a16="http://schemas.microsoft.com/office/drawing/2014/main" id="{B631B15E-7777-CF40-38DF-04ACD3116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8" name="平行四辺形 187">
                        <a:extLst>
                          <a:ext uri="{FF2B5EF4-FFF2-40B4-BE49-F238E27FC236}">
                            <a16:creationId xmlns:a16="http://schemas.microsoft.com/office/drawing/2014/main" id="{810FEB62-066B-D059-3F2B-926C4D7FC8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8" name="グループ化 177">
                      <a:extLst>
                        <a:ext uri="{FF2B5EF4-FFF2-40B4-BE49-F238E27FC236}">
                          <a16:creationId xmlns:a16="http://schemas.microsoft.com/office/drawing/2014/main" id="{629999C6-90EA-479D-2B04-18F084FA7C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837048"/>
                      <a:ext cx="1715678" cy="405352"/>
                      <a:chOff x="4079086" y="2155542"/>
                      <a:chExt cx="1715678" cy="405352"/>
                    </a:xfrm>
                  </p:grpSpPr>
                  <p:sp>
                    <p:nvSpPr>
                      <p:cNvPr id="182" name="平行四辺形 181">
                        <a:extLst>
                          <a:ext uri="{FF2B5EF4-FFF2-40B4-BE49-F238E27FC236}">
                            <a16:creationId xmlns:a16="http://schemas.microsoft.com/office/drawing/2014/main" id="{B1D2F1D5-807B-AD67-06F6-7A88AD699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3" name="平行四辺形 182">
                        <a:extLst>
                          <a:ext uri="{FF2B5EF4-FFF2-40B4-BE49-F238E27FC236}">
                            <a16:creationId xmlns:a16="http://schemas.microsoft.com/office/drawing/2014/main" id="{939CD72F-C56D-F0DA-A519-5394133C64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53740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4" name="平行四辺形 183">
                        <a:extLst>
                          <a:ext uri="{FF2B5EF4-FFF2-40B4-BE49-F238E27FC236}">
                            <a16:creationId xmlns:a16="http://schemas.microsoft.com/office/drawing/2014/main" id="{DAA31CE5-3501-0EAA-75C4-F1DB88318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8610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79" name="グループ化 178">
                      <a:extLst>
                        <a:ext uri="{FF2B5EF4-FFF2-40B4-BE49-F238E27FC236}">
                          <a16:creationId xmlns:a16="http://schemas.microsoft.com/office/drawing/2014/main" id="{0A8FA36F-623F-8C77-DFE1-6F7497A84F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5967" y="3570658"/>
                      <a:ext cx="1715678" cy="405352"/>
                      <a:chOff x="4079086" y="1552851"/>
                      <a:chExt cx="1715678" cy="405352"/>
                    </a:xfrm>
                  </p:grpSpPr>
                  <p:sp>
                    <p:nvSpPr>
                      <p:cNvPr id="180" name="平行四辺形 179">
                        <a:extLst>
                          <a:ext uri="{FF2B5EF4-FFF2-40B4-BE49-F238E27FC236}">
                            <a16:creationId xmlns:a16="http://schemas.microsoft.com/office/drawing/2014/main" id="{3981D8AD-63D8-9FC5-30E9-0CBE7B652E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9086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1" name="平行四辺形 180">
                        <a:extLst>
                          <a:ext uri="{FF2B5EF4-FFF2-40B4-BE49-F238E27FC236}">
                            <a16:creationId xmlns:a16="http://schemas.microsoft.com/office/drawing/2014/main" id="{B2412671-018F-F3DF-B122-8BE7DA1600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2566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7" name="グループ化 86">
                    <a:extLst>
                      <a:ext uri="{FF2B5EF4-FFF2-40B4-BE49-F238E27FC236}">
                        <a16:creationId xmlns:a16="http://schemas.microsoft.com/office/drawing/2014/main" id="{B4EBB453-F922-F76B-5215-E6DB2D6056E5}"/>
                      </a:ext>
                    </a:extLst>
                  </p:cNvPr>
                  <p:cNvGrpSpPr/>
                  <p:nvPr/>
                </p:nvGrpSpPr>
                <p:grpSpPr>
                  <a:xfrm>
                    <a:off x="6282563" y="3570658"/>
                    <a:ext cx="1715678" cy="2003692"/>
                    <a:chOff x="6282563" y="3570658"/>
                    <a:chExt cx="1715678" cy="2003692"/>
                  </a:xfrm>
                </p:grpSpPr>
                <p:grpSp>
                  <p:nvGrpSpPr>
                    <p:cNvPr id="145" name="グループ化 144">
                      <a:extLst>
                        <a:ext uri="{FF2B5EF4-FFF2-40B4-BE49-F238E27FC236}">
                          <a16:creationId xmlns:a16="http://schemas.microsoft.com/office/drawing/2014/main" id="{BEC8A16A-2DBB-E57B-D801-01E7164B4C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5168998"/>
                      <a:ext cx="1715678" cy="405352"/>
                      <a:chOff x="6225682" y="5168998"/>
                      <a:chExt cx="1715678" cy="405352"/>
                    </a:xfrm>
                  </p:grpSpPr>
                  <p:sp>
                    <p:nvSpPr>
                      <p:cNvPr id="171" name="平行四辺形 170">
                        <a:extLst>
                          <a:ext uri="{FF2B5EF4-FFF2-40B4-BE49-F238E27FC236}">
                            <a16:creationId xmlns:a16="http://schemas.microsoft.com/office/drawing/2014/main" id="{E75955EF-2C34-B50F-94EE-A5EF70BE4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2" name="平行四辺形 171">
                        <a:extLst>
                          <a:ext uri="{FF2B5EF4-FFF2-40B4-BE49-F238E27FC236}">
                            <a16:creationId xmlns:a16="http://schemas.microsoft.com/office/drawing/2014/main" id="{3DD440A0-8641-CC7B-C2AB-F8D50FECD2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6" name="グループ化 145">
                      <a:extLst>
                        <a:ext uri="{FF2B5EF4-FFF2-40B4-BE49-F238E27FC236}">
                          <a16:creationId xmlns:a16="http://schemas.microsoft.com/office/drawing/2014/main" id="{39486596-DC1A-5411-7EED-BA58387C13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902608"/>
                      <a:ext cx="1715678" cy="405352"/>
                      <a:chOff x="6225682" y="4566306"/>
                      <a:chExt cx="1715678" cy="405352"/>
                    </a:xfrm>
                  </p:grpSpPr>
                  <p:sp>
                    <p:nvSpPr>
                      <p:cNvPr id="167" name="平行四辺形 166">
                        <a:extLst>
                          <a:ext uri="{FF2B5EF4-FFF2-40B4-BE49-F238E27FC236}">
                            <a16:creationId xmlns:a16="http://schemas.microsoft.com/office/drawing/2014/main" id="{A5671837-0F37-713E-E71A-775A570E1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8" name="平行四辺形 167">
                        <a:extLst>
                          <a:ext uri="{FF2B5EF4-FFF2-40B4-BE49-F238E27FC236}">
                            <a16:creationId xmlns:a16="http://schemas.microsoft.com/office/drawing/2014/main" id="{157C51D9-E62C-903E-B26D-EB4B52E507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619465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9" name="平行四辺形 168">
                        <a:extLst>
                          <a:ext uri="{FF2B5EF4-FFF2-40B4-BE49-F238E27FC236}">
                            <a16:creationId xmlns:a16="http://schemas.microsoft.com/office/drawing/2014/main" id="{A41E7F39-718B-4D09-9027-8BC95DB82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38275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70" name="平行四辺形 169">
                        <a:extLst>
                          <a:ext uri="{FF2B5EF4-FFF2-40B4-BE49-F238E27FC236}">
                            <a16:creationId xmlns:a16="http://schemas.microsoft.com/office/drawing/2014/main" id="{7132B28B-36BB-2482-7ADC-C7E911D75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7" name="グループ化 146">
                      <a:extLst>
                        <a:ext uri="{FF2B5EF4-FFF2-40B4-BE49-F238E27FC236}">
                          <a16:creationId xmlns:a16="http://schemas.microsoft.com/office/drawing/2014/main" id="{0CE0B458-5C2D-CD1D-E072-2EFD2FCFAE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636218"/>
                      <a:ext cx="1715678" cy="405352"/>
                      <a:chOff x="6225682" y="3963615"/>
                      <a:chExt cx="1715678" cy="405352"/>
                    </a:xfrm>
                  </p:grpSpPr>
                  <p:sp>
                    <p:nvSpPr>
                      <p:cNvPr id="164" name="平行四辺形 163">
                        <a:extLst>
                          <a:ext uri="{FF2B5EF4-FFF2-40B4-BE49-F238E27FC236}">
                            <a16:creationId xmlns:a16="http://schemas.microsoft.com/office/drawing/2014/main" id="{14198F7D-5DC1-66F6-F190-9F8BFCE423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5" name="平行四辺形 164">
                        <a:extLst>
                          <a:ext uri="{FF2B5EF4-FFF2-40B4-BE49-F238E27FC236}">
                            <a16:creationId xmlns:a16="http://schemas.microsoft.com/office/drawing/2014/main" id="{EBACB6D4-7C8A-FC1A-9ADD-27C501FB2B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5935" y="4016774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6" name="平行四辺形 165">
                        <a:extLst>
                          <a:ext uri="{FF2B5EF4-FFF2-40B4-BE49-F238E27FC236}">
                            <a16:creationId xmlns:a16="http://schemas.microsoft.com/office/drawing/2014/main" id="{A61C8C6B-8BFA-80AE-A27A-C43BE74360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4144440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8" name="グループ化 147">
                      <a:extLst>
                        <a:ext uri="{FF2B5EF4-FFF2-40B4-BE49-F238E27FC236}">
                          <a16:creationId xmlns:a16="http://schemas.microsoft.com/office/drawing/2014/main" id="{5300791E-05A4-C4AB-60D7-CADFAAC95D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369828"/>
                      <a:ext cx="1715678" cy="405352"/>
                      <a:chOff x="6225682" y="3360924"/>
                      <a:chExt cx="1715678" cy="405352"/>
                    </a:xfrm>
                  </p:grpSpPr>
                  <p:sp>
                    <p:nvSpPr>
                      <p:cNvPr id="160" name="平行四辺形 159">
                        <a:extLst>
                          <a:ext uri="{FF2B5EF4-FFF2-40B4-BE49-F238E27FC236}">
                            <a16:creationId xmlns:a16="http://schemas.microsoft.com/office/drawing/2014/main" id="{F9D8B3A1-F63F-BF6D-8EAC-EE78E15DF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1" name="平行四辺形 160">
                        <a:extLst>
                          <a:ext uri="{FF2B5EF4-FFF2-40B4-BE49-F238E27FC236}">
                            <a16:creationId xmlns:a16="http://schemas.microsoft.com/office/drawing/2014/main" id="{27FC67AC-3824-E0B4-089C-4905D390D2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57809" y="3423721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2" name="平行四辺形 161">
                        <a:extLst>
                          <a:ext uri="{FF2B5EF4-FFF2-40B4-BE49-F238E27FC236}">
                            <a16:creationId xmlns:a16="http://schemas.microsoft.com/office/drawing/2014/main" id="{41A50228-A953-C749-186E-AA0657488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3521" y="3541749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63" name="平行四辺形 162">
                        <a:extLst>
                          <a:ext uri="{FF2B5EF4-FFF2-40B4-BE49-F238E27FC236}">
                            <a16:creationId xmlns:a16="http://schemas.microsoft.com/office/drawing/2014/main" id="{DC9F2024-A077-8EDF-8FC6-F097E74EB2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2598" y="3387198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49" name="グループ化 148">
                      <a:extLst>
                        <a:ext uri="{FF2B5EF4-FFF2-40B4-BE49-F238E27FC236}">
                          <a16:creationId xmlns:a16="http://schemas.microsoft.com/office/drawing/2014/main" id="{DC0D3D0A-07D1-894D-906F-AEDBAD17A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4103438"/>
                      <a:ext cx="1715678" cy="405352"/>
                      <a:chOff x="6225682" y="2758233"/>
                      <a:chExt cx="1715678" cy="405352"/>
                    </a:xfrm>
                  </p:grpSpPr>
                  <p:sp>
                    <p:nvSpPr>
                      <p:cNvPr id="158" name="平行四辺形 157">
                        <a:extLst>
                          <a:ext uri="{FF2B5EF4-FFF2-40B4-BE49-F238E27FC236}">
                            <a16:creationId xmlns:a16="http://schemas.microsoft.com/office/drawing/2014/main" id="{897A8D97-B778-5BE8-DDEA-7DE1CD1AA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9" name="平行四辺形 158">
                        <a:extLst>
                          <a:ext uri="{FF2B5EF4-FFF2-40B4-BE49-F238E27FC236}">
                            <a16:creationId xmlns:a16="http://schemas.microsoft.com/office/drawing/2014/main" id="{46C93E9A-7415-0E37-72A6-9515FC7C5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0" name="グループ化 149">
                      <a:extLst>
                        <a:ext uri="{FF2B5EF4-FFF2-40B4-BE49-F238E27FC236}">
                          <a16:creationId xmlns:a16="http://schemas.microsoft.com/office/drawing/2014/main" id="{52BAFFA7-27DC-0C3B-F0AE-442467413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837048"/>
                      <a:ext cx="1715678" cy="405352"/>
                      <a:chOff x="6225682" y="2155542"/>
                      <a:chExt cx="1715678" cy="405352"/>
                    </a:xfrm>
                  </p:grpSpPr>
                  <p:sp>
                    <p:nvSpPr>
                      <p:cNvPr id="155" name="平行四辺形 154">
                        <a:extLst>
                          <a:ext uri="{FF2B5EF4-FFF2-40B4-BE49-F238E27FC236}">
                            <a16:creationId xmlns:a16="http://schemas.microsoft.com/office/drawing/2014/main" id="{881D4BDD-16A2-7C05-BD00-07651F4675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6" name="平行四辺形 155">
                        <a:extLst>
                          <a:ext uri="{FF2B5EF4-FFF2-40B4-BE49-F238E27FC236}">
                            <a16:creationId xmlns:a16="http://schemas.microsoft.com/office/drawing/2014/main" id="{48A91670-ABF3-DEE9-CA57-26C6F8D1FC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0336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7" name="平行四辺形 156">
                        <a:extLst>
                          <a:ext uri="{FF2B5EF4-FFF2-40B4-BE49-F238E27FC236}">
                            <a16:creationId xmlns:a16="http://schemas.microsoft.com/office/drawing/2014/main" id="{226C7D1E-4510-4FF7-543D-3475617E89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51" name="グループ化 150">
                      <a:extLst>
                        <a:ext uri="{FF2B5EF4-FFF2-40B4-BE49-F238E27FC236}">
                          <a16:creationId xmlns:a16="http://schemas.microsoft.com/office/drawing/2014/main" id="{7E19F071-D50A-E058-60F0-9ACCDEFACD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2563" y="3570658"/>
                      <a:ext cx="1715678" cy="405352"/>
                      <a:chOff x="6225682" y="1552851"/>
                      <a:chExt cx="1715678" cy="405352"/>
                    </a:xfrm>
                  </p:grpSpPr>
                  <p:sp>
                    <p:nvSpPr>
                      <p:cNvPr id="152" name="平行四辺形 151">
                        <a:extLst>
                          <a:ext uri="{FF2B5EF4-FFF2-40B4-BE49-F238E27FC236}">
                            <a16:creationId xmlns:a16="http://schemas.microsoft.com/office/drawing/2014/main" id="{40D7D3BF-4391-B976-F9D2-7CB907721B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682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3" name="平行四辺形 152">
                        <a:extLst>
                          <a:ext uri="{FF2B5EF4-FFF2-40B4-BE49-F238E27FC236}">
                            <a16:creationId xmlns:a16="http://schemas.microsoft.com/office/drawing/2014/main" id="{4AF15BB7-380B-F924-E6A9-BE13E56C18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39162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54" name="平行四辺形 153">
                        <a:extLst>
                          <a:ext uri="{FF2B5EF4-FFF2-40B4-BE49-F238E27FC236}">
                            <a16:creationId xmlns:a16="http://schemas.microsoft.com/office/drawing/2014/main" id="{E94841B9-A01E-0E22-87FC-40A84D62C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5206" y="1850382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grpSp>
                <p:nvGrpSpPr>
                  <p:cNvPr id="88" name="グループ化 87">
                    <a:extLst>
                      <a:ext uri="{FF2B5EF4-FFF2-40B4-BE49-F238E27FC236}">
                        <a16:creationId xmlns:a16="http://schemas.microsoft.com/office/drawing/2014/main" id="{EEFA3602-441D-A259-F724-2DAEF97F25AE}"/>
                      </a:ext>
                    </a:extLst>
                  </p:cNvPr>
                  <p:cNvGrpSpPr/>
                  <p:nvPr/>
                </p:nvGrpSpPr>
                <p:grpSpPr>
                  <a:xfrm>
                    <a:off x="1989371" y="3570658"/>
                    <a:ext cx="1715678" cy="2003692"/>
                    <a:chOff x="1989371" y="3570658"/>
                    <a:chExt cx="1715678" cy="2003692"/>
                  </a:xfrm>
                </p:grpSpPr>
                <p:grpSp>
                  <p:nvGrpSpPr>
                    <p:cNvPr id="96" name="グループ化 95">
                      <a:extLst>
                        <a:ext uri="{FF2B5EF4-FFF2-40B4-BE49-F238E27FC236}">
                          <a16:creationId xmlns:a16="http://schemas.microsoft.com/office/drawing/2014/main" id="{F9489BFE-03BE-FA47-6E97-D867572457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5168998"/>
                      <a:ext cx="1715678" cy="405352"/>
                      <a:chOff x="1932490" y="5168998"/>
                      <a:chExt cx="1715678" cy="405352"/>
                    </a:xfrm>
                  </p:grpSpPr>
                  <p:sp>
                    <p:nvSpPr>
                      <p:cNvPr id="142" name="平行四辺形 141">
                        <a:extLst>
                          <a:ext uri="{FF2B5EF4-FFF2-40B4-BE49-F238E27FC236}">
                            <a16:creationId xmlns:a16="http://schemas.microsoft.com/office/drawing/2014/main" id="{22032ED5-E96D-BCA5-DC3E-3940CAD17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5168998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3" name="平行四辺形 142">
                        <a:extLst>
                          <a:ext uri="{FF2B5EF4-FFF2-40B4-BE49-F238E27FC236}">
                            <a16:creationId xmlns:a16="http://schemas.microsoft.com/office/drawing/2014/main" id="{CCD7D924-DA27-3B8B-8794-B195406BB4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5371674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4" name="平行四辺形 143">
                        <a:extLst>
                          <a:ext uri="{FF2B5EF4-FFF2-40B4-BE49-F238E27FC236}">
                            <a16:creationId xmlns:a16="http://schemas.microsoft.com/office/drawing/2014/main" id="{2074461B-7B91-9837-1FD2-9366CEB2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64601" y="5338914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7" name="グループ化 96">
                      <a:extLst>
                        <a:ext uri="{FF2B5EF4-FFF2-40B4-BE49-F238E27FC236}">
                          <a16:creationId xmlns:a16="http://schemas.microsoft.com/office/drawing/2014/main" id="{2EEB2477-8990-ACB6-2A52-CC5EFE995F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902608"/>
                      <a:ext cx="1715678" cy="405352"/>
                      <a:chOff x="1932490" y="4566306"/>
                      <a:chExt cx="1715678" cy="405352"/>
                    </a:xfrm>
                  </p:grpSpPr>
                  <p:sp>
                    <p:nvSpPr>
                      <p:cNvPr id="139" name="平行四辺形 138">
                        <a:extLst>
                          <a:ext uri="{FF2B5EF4-FFF2-40B4-BE49-F238E27FC236}">
                            <a16:creationId xmlns:a16="http://schemas.microsoft.com/office/drawing/2014/main" id="{9EB33C86-1558-2F55-CFB4-5980DA29B0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4566306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0" name="平行四辺形 139">
                        <a:extLst>
                          <a:ext uri="{FF2B5EF4-FFF2-40B4-BE49-F238E27FC236}">
                            <a16:creationId xmlns:a16="http://schemas.microsoft.com/office/drawing/2014/main" id="{545DA5ED-A837-9669-62A2-960FD5E3B6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083" y="476898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41" name="平行四辺形 140">
                        <a:extLst>
                          <a:ext uri="{FF2B5EF4-FFF2-40B4-BE49-F238E27FC236}">
                            <a16:creationId xmlns:a16="http://schemas.microsoft.com/office/drawing/2014/main" id="{C4F47D26-7CA6-266D-40FE-676690D0AE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0329" y="4747131"/>
                        <a:ext cx="436179" cy="14430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F0">
                          <a:alpha val="50000"/>
                        </a:srgb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98" name="グループ化 97">
                      <a:extLst>
                        <a:ext uri="{FF2B5EF4-FFF2-40B4-BE49-F238E27FC236}">
                          <a16:creationId xmlns:a16="http://schemas.microsoft.com/office/drawing/2014/main" id="{B1E753CE-FBD6-38D3-0D6C-4A03455ED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636218"/>
                      <a:ext cx="1715678" cy="405352"/>
                      <a:chOff x="1932490" y="3963615"/>
                      <a:chExt cx="1715678" cy="405352"/>
                    </a:xfrm>
                  </p:grpSpPr>
                  <p:sp>
                    <p:nvSpPr>
                      <p:cNvPr id="136" name="平行四辺形 135">
                        <a:extLst>
                          <a:ext uri="{FF2B5EF4-FFF2-40B4-BE49-F238E27FC236}">
                            <a16:creationId xmlns:a16="http://schemas.microsoft.com/office/drawing/2014/main" id="{313DBC23-AF4E-156A-FB89-A1686A4928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963615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8" name="平行四辺形 137">
                        <a:extLst>
                          <a:ext uri="{FF2B5EF4-FFF2-40B4-BE49-F238E27FC236}">
                            <a16:creationId xmlns:a16="http://schemas.microsoft.com/office/drawing/2014/main" id="{1C9B04B1-B44D-AF5B-9391-A3D4D130E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4980" y="4161362"/>
                        <a:ext cx="345275" cy="122451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B050">
                          <a:alpha val="50000"/>
                        </a:srgbClr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0" name="グループ化 99">
                      <a:extLst>
                        <a:ext uri="{FF2B5EF4-FFF2-40B4-BE49-F238E27FC236}">
                          <a16:creationId xmlns:a16="http://schemas.microsoft.com/office/drawing/2014/main" id="{C893BDC9-3EEC-B425-4FCC-3B141658E9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369828"/>
                      <a:ext cx="1715678" cy="405352"/>
                      <a:chOff x="1932490" y="3360924"/>
                      <a:chExt cx="1715678" cy="405352"/>
                    </a:xfrm>
                  </p:grpSpPr>
                  <p:sp>
                    <p:nvSpPr>
                      <p:cNvPr id="134" name="平行四辺形 133">
                        <a:extLst>
                          <a:ext uri="{FF2B5EF4-FFF2-40B4-BE49-F238E27FC236}">
                            <a16:creationId xmlns:a16="http://schemas.microsoft.com/office/drawing/2014/main" id="{121BBB9B-03B2-6B3D-E712-3B0BDB36EB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3360924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5" name="平行四辺形 134">
                        <a:extLst>
                          <a:ext uri="{FF2B5EF4-FFF2-40B4-BE49-F238E27FC236}">
                            <a16:creationId xmlns:a16="http://schemas.microsoft.com/office/drawing/2014/main" id="{F0324086-7761-8F89-54BB-CC7697995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3417110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1" name="グループ化 100">
                      <a:extLst>
                        <a:ext uri="{FF2B5EF4-FFF2-40B4-BE49-F238E27FC236}">
                          <a16:creationId xmlns:a16="http://schemas.microsoft.com/office/drawing/2014/main" id="{FFC82B9D-1C35-F631-3C48-C9ED0A236C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4103438"/>
                      <a:ext cx="1715678" cy="405352"/>
                      <a:chOff x="1932490" y="2758233"/>
                      <a:chExt cx="1715678" cy="405352"/>
                    </a:xfrm>
                  </p:grpSpPr>
                  <p:sp>
                    <p:nvSpPr>
                      <p:cNvPr id="129" name="平行四辺形 128">
                        <a:extLst>
                          <a:ext uri="{FF2B5EF4-FFF2-40B4-BE49-F238E27FC236}">
                            <a16:creationId xmlns:a16="http://schemas.microsoft.com/office/drawing/2014/main" id="{17A32F13-FBC5-980F-035D-EE799772BB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758233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0" name="平行四辺形 129">
                        <a:extLst>
                          <a:ext uri="{FF2B5EF4-FFF2-40B4-BE49-F238E27FC236}">
                            <a16:creationId xmlns:a16="http://schemas.microsoft.com/office/drawing/2014/main" id="{A211E097-292A-2837-FA03-4C7FD66085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799875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1" name="平行四辺形 130">
                        <a:extLst>
                          <a:ext uri="{FF2B5EF4-FFF2-40B4-BE49-F238E27FC236}">
                            <a16:creationId xmlns:a16="http://schemas.microsoft.com/office/drawing/2014/main" id="{DCA6BAB6-15B3-CE95-F8A5-E7C78AE567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3061664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33" name="平行四辺形 132">
                        <a:extLst>
                          <a:ext uri="{FF2B5EF4-FFF2-40B4-BE49-F238E27FC236}">
                            <a16:creationId xmlns:a16="http://schemas.microsoft.com/office/drawing/2014/main" id="{94273AE9-D14E-A285-8FB4-ECBFD452BD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814418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2" name="グループ化 101">
                      <a:extLst>
                        <a:ext uri="{FF2B5EF4-FFF2-40B4-BE49-F238E27FC236}">
                          <a16:creationId xmlns:a16="http://schemas.microsoft.com/office/drawing/2014/main" id="{489A275C-D45D-EC42-1364-52348C6A15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837048"/>
                      <a:ext cx="1715678" cy="405352"/>
                      <a:chOff x="1932490" y="2155542"/>
                      <a:chExt cx="1715678" cy="405352"/>
                    </a:xfrm>
                  </p:grpSpPr>
                  <p:sp>
                    <p:nvSpPr>
                      <p:cNvPr id="108" name="平行四辺形 107">
                        <a:extLst>
                          <a:ext uri="{FF2B5EF4-FFF2-40B4-BE49-F238E27FC236}">
                            <a16:creationId xmlns:a16="http://schemas.microsoft.com/office/drawing/2014/main" id="{3C2E4C4A-4363-1130-1D48-08AEB51BB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2155542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9" name="平行四辺形 108">
                        <a:extLst>
                          <a:ext uri="{FF2B5EF4-FFF2-40B4-BE49-F238E27FC236}">
                            <a16:creationId xmlns:a16="http://schemas.microsoft.com/office/drawing/2014/main" id="{B7ECD77E-0A70-23FD-81FE-E3700B901E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7144" y="2197184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0" name="平行四辺形 109">
                        <a:extLst>
                          <a:ext uri="{FF2B5EF4-FFF2-40B4-BE49-F238E27FC236}">
                            <a16:creationId xmlns:a16="http://schemas.microsoft.com/office/drawing/2014/main" id="{09D1B619-D363-9440-E40A-AAEAC885E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14" y="2453073"/>
                        <a:ext cx="383954" cy="65494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0070C0">
                          <a:alpha val="50000"/>
                        </a:srgbClr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27" name="平行四辺形 126">
                        <a:extLst>
                          <a:ext uri="{FF2B5EF4-FFF2-40B4-BE49-F238E27FC236}">
                            <a16:creationId xmlns:a16="http://schemas.microsoft.com/office/drawing/2014/main" id="{A9B6D53D-FFA3-F603-858C-9038D82E4A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2743" y="2211727"/>
                        <a:ext cx="134113" cy="8402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C000">
                          <a:alpha val="50000"/>
                        </a:srgbClr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  <p:grpSp>
                  <p:nvGrpSpPr>
                    <p:cNvPr id="104" name="グループ化 103">
                      <a:extLst>
                        <a:ext uri="{FF2B5EF4-FFF2-40B4-BE49-F238E27FC236}">
                          <a16:creationId xmlns:a16="http://schemas.microsoft.com/office/drawing/2014/main" id="{B06697AE-73DD-EB5D-F6F5-2F8D30CBD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9371" y="3570658"/>
                      <a:ext cx="1715678" cy="405352"/>
                      <a:chOff x="1932490" y="1552851"/>
                      <a:chExt cx="1715678" cy="405352"/>
                    </a:xfrm>
                  </p:grpSpPr>
                  <p:sp>
                    <p:nvSpPr>
                      <p:cNvPr id="105" name="平行四辺形 104">
                        <a:extLst>
                          <a:ext uri="{FF2B5EF4-FFF2-40B4-BE49-F238E27FC236}">
                            <a16:creationId xmlns:a16="http://schemas.microsoft.com/office/drawing/2014/main" id="{67F72B20-5715-959F-C134-E2C9E31A2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2490" y="1552851"/>
                        <a:ext cx="1715678" cy="405352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chemeClr val="bg1">
                          <a:alpha val="795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06" name="平行四辺形 105">
                        <a:extLst>
                          <a:ext uri="{FF2B5EF4-FFF2-40B4-BE49-F238E27FC236}">
                            <a16:creationId xmlns:a16="http://schemas.microsoft.com/office/drawing/2014/main" id="{50D0C78A-B736-7CC2-9F09-044F0D4A5E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5970" y="1594493"/>
                        <a:ext cx="212235" cy="79018"/>
                      </a:xfrm>
                      <a:prstGeom prst="parallelogram">
                        <a:avLst>
                          <a:gd name="adj" fmla="val 90116"/>
                        </a:avLst>
                      </a:prstGeom>
                      <a:solidFill>
                        <a:srgbClr val="FF0000">
                          <a:alpha val="50000"/>
                        </a:srgbClr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</p:grpSp>
              </p:grpSp>
              <p:pic>
                <p:nvPicPr>
                  <p:cNvPr id="89" name="図 88">
                    <a:extLst>
                      <a:ext uri="{FF2B5EF4-FFF2-40B4-BE49-F238E27FC236}">
                        <a16:creationId xmlns:a16="http://schemas.microsoft.com/office/drawing/2014/main" id="{AB19B6E2-E13D-E803-7B0B-961827C757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r="77931"/>
                  <a:stretch/>
                </p:blipFill>
                <p:spPr>
                  <a:xfrm>
                    <a:off x="2469659" y="3022427"/>
                    <a:ext cx="755102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1" name="図 90">
                    <a:extLst>
                      <a:ext uri="{FF2B5EF4-FFF2-40B4-BE49-F238E27FC236}">
                        <a16:creationId xmlns:a16="http://schemas.microsoft.com/office/drawing/2014/main" id="{0CE6225D-08E6-B006-1B71-B41082D41B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50785" r="25273"/>
                  <a:stretch/>
                </p:blipFill>
                <p:spPr>
                  <a:xfrm>
                    <a:off x="6730810" y="3022425"/>
                    <a:ext cx="819185" cy="254173"/>
                  </a:xfrm>
                  <a:prstGeom prst="rect">
                    <a:avLst/>
                  </a:prstGeom>
                </p:spPr>
              </p:pic>
              <p:pic>
                <p:nvPicPr>
                  <p:cNvPr id="93" name="図 92">
                    <a:extLst>
                      <a:ext uri="{FF2B5EF4-FFF2-40B4-BE49-F238E27FC236}">
                        <a16:creationId xmlns:a16="http://schemas.microsoft.com/office/drawing/2014/main" id="{1A1188A4-F382-AFD1-688E-4E7D1AE97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25477" r="51511"/>
                  <a:stretch/>
                </p:blipFill>
                <p:spPr>
                  <a:xfrm>
                    <a:off x="4600120" y="3022426"/>
                    <a:ext cx="787373" cy="25417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375965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82044FF-E89B-D90C-7AB4-532FA53FB17F}"/>
              </a:ext>
            </a:extLst>
          </p:cNvPr>
          <p:cNvGrpSpPr/>
          <p:nvPr/>
        </p:nvGrpSpPr>
        <p:grpSpPr>
          <a:xfrm>
            <a:off x="8429159" y="3570658"/>
            <a:ext cx="1715678" cy="2003692"/>
            <a:chOff x="8429159" y="3570658"/>
            <a:chExt cx="1715678" cy="2003692"/>
          </a:xfrm>
        </p:grpSpPr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D6FFC6F1-CE15-83B6-3B4B-247EEE1A3C11}"/>
                </a:ext>
              </a:extLst>
            </p:cNvPr>
            <p:cNvGrpSpPr/>
            <p:nvPr/>
          </p:nvGrpSpPr>
          <p:grpSpPr>
            <a:xfrm>
              <a:off x="8429159" y="5168998"/>
              <a:ext cx="1715678" cy="405352"/>
              <a:chOff x="8372278" y="5168998"/>
              <a:chExt cx="1715678" cy="405352"/>
            </a:xfrm>
          </p:grpSpPr>
          <p:sp>
            <p:nvSpPr>
              <p:cNvPr id="3" name="平行四辺形 2">
                <a:extLst>
                  <a:ext uri="{FF2B5EF4-FFF2-40B4-BE49-F238E27FC236}">
                    <a16:creationId xmlns:a16="http://schemas.microsoft.com/office/drawing/2014/main" id="{4BEC2A89-E56C-FBDC-5939-0BFA42A8999C}"/>
                  </a:ext>
                </a:extLst>
              </p:cNvPr>
              <p:cNvSpPr/>
              <p:nvPr/>
            </p:nvSpPr>
            <p:spPr>
              <a:xfrm>
                <a:off x="8372278" y="516899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平行四辺形 3">
                <a:extLst>
                  <a:ext uri="{FF2B5EF4-FFF2-40B4-BE49-F238E27FC236}">
                    <a16:creationId xmlns:a16="http://schemas.microsoft.com/office/drawing/2014/main" id="{6B3C8471-14C0-3AC6-0EA2-7C2E9846F388}"/>
                  </a:ext>
                </a:extLst>
              </p:cNvPr>
              <p:cNvSpPr/>
              <p:nvPr/>
            </p:nvSpPr>
            <p:spPr>
              <a:xfrm>
                <a:off x="9792531" y="5222157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平行四辺形 4">
                <a:extLst>
                  <a:ext uri="{FF2B5EF4-FFF2-40B4-BE49-F238E27FC236}">
                    <a16:creationId xmlns:a16="http://schemas.microsoft.com/office/drawing/2014/main" id="{AE37B8F8-11D7-ABAF-5DA9-10D2A60AA89C}"/>
                  </a:ext>
                </a:extLst>
              </p:cNvPr>
              <p:cNvSpPr/>
              <p:nvPr/>
            </p:nvSpPr>
            <p:spPr>
              <a:xfrm>
                <a:off x="8584871" y="537167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70C2938F-BD0D-F8AC-DB23-EA4539DBD81B}"/>
                </a:ext>
              </a:extLst>
            </p:cNvPr>
            <p:cNvGrpSpPr/>
            <p:nvPr/>
          </p:nvGrpSpPr>
          <p:grpSpPr>
            <a:xfrm>
              <a:off x="8429159" y="4902608"/>
              <a:ext cx="1715678" cy="405352"/>
              <a:chOff x="8372278" y="4566306"/>
              <a:chExt cx="1715678" cy="405352"/>
            </a:xfrm>
          </p:grpSpPr>
          <p:sp>
            <p:nvSpPr>
              <p:cNvPr id="6" name="平行四辺形 5">
                <a:extLst>
                  <a:ext uri="{FF2B5EF4-FFF2-40B4-BE49-F238E27FC236}">
                    <a16:creationId xmlns:a16="http://schemas.microsoft.com/office/drawing/2014/main" id="{3BB93541-8496-ED45-C167-35466AE6CB45}"/>
                  </a:ext>
                </a:extLst>
              </p:cNvPr>
              <p:cNvSpPr/>
              <p:nvPr/>
            </p:nvSpPr>
            <p:spPr>
              <a:xfrm>
                <a:off x="8372278" y="45663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平行四辺形 6">
                <a:extLst>
                  <a:ext uri="{FF2B5EF4-FFF2-40B4-BE49-F238E27FC236}">
                    <a16:creationId xmlns:a16="http://schemas.microsoft.com/office/drawing/2014/main" id="{79FE9262-2B3B-D0DA-D86B-4FD0CBEAB0C7}"/>
                  </a:ext>
                </a:extLst>
              </p:cNvPr>
              <p:cNvSpPr/>
              <p:nvPr/>
            </p:nvSpPr>
            <p:spPr>
              <a:xfrm>
                <a:off x="9792531" y="4619465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平行四辺形 7">
                <a:extLst>
                  <a:ext uri="{FF2B5EF4-FFF2-40B4-BE49-F238E27FC236}">
                    <a16:creationId xmlns:a16="http://schemas.microsoft.com/office/drawing/2014/main" id="{35FD8D1A-4233-5599-0FF6-2664870E671B}"/>
                  </a:ext>
                </a:extLst>
              </p:cNvPr>
              <p:cNvSpPr/>
              <p:nvPr/>
            </p:nvSpPr>
            <p:spPr>
              <a:xfrm>
                <a:off x="8584871" y="4768982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平行四辺形 8">
                <a:extLst>
                  <a:ext uri="{FF2B5EF4-FFF2-40B4-BE49-F238E27FC236}">
                    <a16:creationId xmlns:a16="http://schemas.microsoft.com/office/drawing/2014/main" id="{A54B7ACA-F9CC-64D9-3820-5DD00FFA7AA6}"/>
                  </a:ext>
                </a:extLst>
              </p:cNvPr>
              <p:cNvSpPr/>
              <p:nvPr/>
            </p:nvSpPr>
            <p:spPr>
              <a:xfrm>
                <a:off x="9230117" y="474713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372EB89B-B0B7-A04C-0BB0-CDB4A47E176B}"/>
                </a:ext>
              </a:extLst>
            </p:cNvPr>
            <p:cNvGrpSpPr/>
            <p:nvPr/>
          </p:nvGrpSpPr>
          <p:grpSpPr>
            <a:xfrm>
              <a:off x="8429159" y="4636218"/>
              <a:ext cx="1715678" cy="405352"/>
              <a:chOff x="8372278" y="3963615"/>
              <a:chExt cx="1715678" cy="405352"/>
            </a:xfrm>
          </p:grpSpPr>
          <p:sp>
            <p:nvSpPr>
              <p:cNvPr id="10" name="平行四辺形 9">
                <a:extLst>
                  <a:ext uri="{FF2B5EF4-FFF2-40B4-BE49-F238E27FC236}">
                    <a16:creationId xmlns:a16="http://schemas.microsoft.com/office/drawing/2014/main" id="{1C718F9E-09C0-1D6E-84D9-3701CFDC9AD5}"/>
                  </a:ext>
                </a:extLst>
              </p:cNvPr>
              <p:cNvSpPr/>
              <p:nvPr/>
            </p:nvSpPr>
            <p:spPr>
              <a:xfrm>
                <a:off x="8372278" y="3963615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平行四辺形 10">
                <a:extLst>
                  <a:ext uri="{FF2B5EF4-FFF2-40B4-BE49-F238E27FC236}">
                    <a16:creationId xmlns:a16="http://schemas.microsoft.com/office/drawing/2014/main" id="{9BCA67F7-6755-F72A-910A-838B77B6158D}"/>
                  </a:ext>
                </a:extLst>
              </p:cNvPr>
              <p:cNvSpPr/>
              <p:nvPr/>
            </p:nvSpPr>
            <p:spPr>
              <a:xfrm>
                <a:off x="9792531" y="4016774"/>
                <a:ext cx="134113" cy="84022"/>
              </a:xfrm>
              <a:prstGeom prst="parallelogram">
                <a:avLst>
                  <a:gd name="adj" fmla="val 90116"/>
                </a:avLst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平行四辺形 11">
                <a:extLst>
                  <a:ext uri="{FF2B5EF4-FFF2-40B4-BE49-F238E27FC236}">
                    <a16:creationId xmlns:a16="http://schemas.microsoft.com/office/drawing/2014/main" id="{63AE52B1-90D4-B2E0-2C3D-124B6C89EB40}"/>
                  </a:ext>
                </a:extLst>
              </p:cNvPr>
              <p:cNvSpPr/>
              <p:nvPr/>
            </p:nvSpPr>
            <p:spPr>
              <a:xfrm>
                <a:off x="9230117" y="4144440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>
                <a:extLst>
                  <a:ext uri="{FF2B5EF4-FFF2-40B4-BE49-F238E27FC236}">
                    <a16:creationId xmlns:a16="http://schemas.microsoft.com/office/drawing/2014/main" id="{432FF5D0-1B39-7E49-1D2F-298F9BE4FFDE}"/>
                  </a:ext>
                </a:extLst>
              </p:cNvPr>
              <p:cNvSpPr/>
              <p:nvPr/>
            </p:nvSpPr>
            <p:spPr>
              <a:xfrm>
                <a:off x="9089194" y="398988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94474A18-F17B-0E9D-48A7-B9625A5E69ED}"/>
                </a:ext>
              </a:extLst>
            </p:cNvPr>
            <p:cNvGrpSpPr/>
            <p:nvPr/>
          </p:nvGrpSpPr>
          <p:grpSpPr>
            <a:xfrm>
              <a:off x="8429159" y="4369828"/>
              <a:ext cx="1715678" cy="405352"/>
              <a:chOff x="8372278" y="3360924"/>
              <a:chExt cx="1715678" cy="405352"/>
            </a:xfrm>
          </p:grpSpPr>
          <p:sp>
            <p:nvSpPr>
              <p:cNvPr id="14" name="平行四辺形 13">
                <a:extLst>
                  <a:ext uri="{FF2B5EF4-FFF2-40B4-BE49-F238E27FC236}">
                    <a16:creationId xmlns:a16="http://schemas.microsoft.com/office/drawing/2014/main" id="{C1A7EE62-1417-39D6-6DFB-F695EA7C08EB}"/>
                  </a:ext>
                </a:extLst>
              </p:cNvPr>
              <p:cNvSpPr/>
              <p:nvPr/>
            </p:nvSpPr>
            <p:spPr>
              <a:xfrm>
                <a:off x="8372278" y="336092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平行四辺形 14">
                <a:extLst>
                  <a:ext uri="{FF2B5EF4-FFF2-40B4-BE49-F238E27FC236}">
                    <a16:creationId xmlns:a16="http://schemas.microsoft.com/office/drawing/2014/main" id="{4C4111B1-F909-C290-5D82-4881EFB5A45F}"/>
                  </a:ext>
                </a:extLst>
              </p:cNvPr>
              <p:cNvSpPr/>
              <p:nvPr/>
            </p:nvSpPr>
            <p:spPr>
              <a:xfrm>
                <a:off x="9230117" y="354174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平行四辺形 15">
                <a:extLst>
                  <a:ext uri="{FF2B5EF4-FFF2-40B4-BE49-F238E27FC236}">
                    <a16:creationId xmlns:a16="http://schemas.microsoft.com/office/drawing/2014/main" id="{AD03367F-A06A-EA08-E85C-B0212A60487D}"/>
                  </a:ext>
                </a:extLst>
              </p:cNvPr>
              <p:cNvSpPr/>
              <p:nvPr/>
            </p:nvSpPr>
            <p:spPr>
              <a:xfrm>
                <a:off x="9089194" y="338719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66E77F52-1B02-8550-07CF-4AF3DAD45D39}"/>
                </a:ext>
              </a:extLst>
            </p:cNvPr>
            <p:cNvGrpSpPr/>
            <p:nvPr/>
          </p:nvGrpSpPr>
          <p:grpSpPr>
            <a:xfrm>
              <a:off x="8429159" y="4103438"/>
              <a:ext cx="1715678" cy="405352"/>
              <a:chOff x="8372278" y="2758233"/>
              <a:chExt cx="1715678" cy="405352"/>
            </a:xfrm>
          </p:grpSpPr>
          <p:sp>
            <p:nvSpPr>
              <p:cNvPr id="17" name="平行四辺形 16">
                <a:extLst>
                  <a:ext uri="{FF2B5EF4-FFF2-40B4-BE49-F238E27FC236}">
                    <a16:creationId xmlns:a16="http://schemas.microsoft.com/office/drawing/2014/main" id="{B08A134A-6453-6831-C82B-708C3962AC77}"/>
                  </a:ext>
                </a:extLst>
              </p:cNvPr>
              <p:cNvSpPr/>
              <p:nvPr/>
            </p:nvSpPr>
            <p:spPr>
              <a:xfrm>
                <a:off x="8372278" y="275823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平行四辺形 17">
                <a:extLst>
                  <a:ext uri="{FF2B5EF4-FFF2-40B4-BE49-F238E27FC236}">
                    <a16:creationId xmlns:a16="http://schemas.microsoft.com/office/drawing/2014/main" id="{92142C3D-A1E5-EBF5-B51A-FF97E56A6E37}"/>
                  </a:ext>
                </a:extLst>
              </p:cNvPr>
              <p:cNvSpPr/>
              <p:nvPr/>
            </p:nvSpPr>
            <p:spPr>
              <a:xfrm>
                <a:off x="9268537" y="2939058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平行四辺形 18">
                <a:extLst>
                  <a:ext uri="{FF2B5EF4-FFF2-40B4-BE49-F238E27FC236}">
                    <a16:creationId xmlns:a16="http://schemas.microsoft.com/office/drawing/2014/main" id="{154AF271-FF28-5BD9-21CF-5958F90AA127}"/>
                  </a:ext>
                </a:extLst>
              </p:cNvPr>
              <p:cNvSpPr/>
              <p:nvPr/>
            </p:nvSpPr>
            <p:spPr>
              <a:xfrm>
                <a:off x="9046932" y="279987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7EA1385B-E233-CF65-2132-F6679B40E2E1}"/>
                </a:ext>
              </a:extLst>
            </p:cNvPr>
            <p:cNvGrpSpPr/>
            <p:nvPr/>
          </p:nvGrpSpPr>
          <p:grpSpPr>
            <a:xfrm>
              <a:off x="8429159" y="3837048"/>
              <a:ext cx="1715678" cy="405352"/>
              <a:chOff x="8372278" y="2155542"/>
              <a:chExt cx="1715678" cy="405352"/>
            </a:xfrm>
          </p:grpSpPr>
          <p:sp>
            <p:nvSpPr>
              <p:cNvPr id="20" name="平行四辺形 19">
                <a:extLst>
                  <a:ext uri="{FF2B5EF4-FFF2-40B4-BE49-F238E27FC236}">
                    <a16:creationId xmlns:a16="http://schemas.microsoft.com/office/drawing/2014/main" id="{0654FD1E-6610-626F-3C39-F869D288EF7B}"/>
                  </a:ext>
                </a:extLst>
              </p:cNvPr>
              <p:cNvSpPr/>
              <p:nvPr/>
            </p:nvSpPr>
            <p:spPr>
              <a:xfrm>
                <a:off x="8372278" y="215554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>
                <a:extLst>
                  <a:ext uri="{FF2B5EF4-FFF2-40B4-BE49-F238E27FC236}">
                    <a16:creationId xmlns:a16="http://schemas.microsoft.com/office/drawing/2014/main" id="{5D0B3BF4-5B54-5468-A9D3-8DB2EBCA3F6D}"/>
                  </a:ext>
                </a:extLst>
              </p:cNvPr>
              <p:cNvSpPr/>
              <p:nvPr/>
            </p:nvSpPr>
            <p:spPr>
              <a:xfrm>
                <a:off x="9046932" y="219718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平行四辺形 21">
                <a:extLst>
                  <a:ext uri="{FF2B5EF4-FFF2-40B4-BE49-F238E27FC236}">
                    <a16:creationId xmlns:a16="http://schemas.microsoft.com/office/drawing/2014/main" id="{A2F59252-4D57-4872-6DDD-02D99677C373}"/>
                  </a:ext>
                </a:extLst>
              </p:cNvPr>
              <p:cNvSpPr/>
              <p:nvPr/>
            </p:nvSpPr>
            <p:spPr>
              <a:xfrm>
                <a:off x="8471802" y="2453073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0" name="グループ化 129">
              <a:extLst>
                <a:ext uri="{FF2B5EF4-FFF2-40B4-BE49-F238E27FC236}">
                  <a16:creationId xmlns:a16="http://schemas.microsoft.com/office/drawing/2014/main" id="{DC932821-E21A-3A1B-8F1E-22D0B8EDCE0E}"/>
                </a:ext>
              </a:extLst>
            </p:cNvPr>
            <p:cNvGrpSpPr/>
            <p:nvPr/>
          </p:nvGrpSpPr>
          <p:grpSpPr>
            <a:xfrm>
              <a:off x="8429159" y="3570658"/>
              <a:ext cx="1715678" cy="405352"/>
              <a:chOff x="8372278" y="1552851"/>
              <a:chExt cx="1715678" cy="405352"/>
            </a:xfrm>
          </p:grpSpPr>
          <p:sp>
            <p:nvSpPr>
              <p:cNvPr id="23" name="平行四辺形 22">
                <a:extLst>
                  <a:ext uri="{FF2B5EF4-FFF2-40B4-BE49-F238E27FC236}">
                    <a16:creationId xmlns:a16="http://schemas.microsoft.com/office/drawing/2014/main" id="{2FB07D82-3671-9973-4742-738FB09FE789}"/>
                  </a:ext>
                </a:extLst>
              </p:cNvPr>
              <p:cNvSpPr/>
              <p:nvPr/>
            </p:nvSpPr>
            <p:spPr>
              <a:xfrm>
                <a:off x="8372278" y="155285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795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>
                <a:extLst>
                  <a:ext uri="{FF2B5EF4-FFF2-40B4-BE49-F238E27FC236}">
                    <a16:creationId xmlns:a16="http://schemas.microsoft.com/office/drawing/2014/main" id="{EA4CE8A2-C68F-A86F-5763-34E264585512}"/>
                  </a:ext>
                </a:extLst>
              </p:cNvPr>
              <p:cNvSpPr/>
              <p:nvPr/>
            </p:nvSpPr>
            <p:spPr>
              <a:xfrm>
                <a:off x="8985758" y="159449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平行四辺形 24">
                <a:extLst>
                  <a:ext uri="{FF2B5EF4-FFF2-40B4-BE49-F238E27FC236}">
                    <a16:creationId xmlns:a16="http://schemas.microsoft.com/office/drawing/2014/main" id="{BA2A92A0-2486-D111-8344-92566D4248FA}"/>
                  </a:ext>
                </a:extLst>
              </p:cNvPr>
              <p:cNvSpPr/>
              <p:nvPr/>
            </p:nvSpPr>
            <p:spPr>
              <a:xfrm>
                <a:off x="8471802" y="1850382"/>
                <a:ext cx="383954" cy="65494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75822CF-8DCD-9BA9-0284-D0E560E746E0}"/>
              </a:ext>
            </a:extLst>
          </p:cNvPr>
          <p:cNvGrpSpPr/>
          <p:nvPr/>
        </p:nvGrpSpPr>
        <p:grpSpPr>
          <a:xfrm>
            <a:off x="1106472" y="2439457"/>
            <a:ext cx="6645317" cy="3327962"/>
            <a:chOff x="1783841" y="2709423"/>
            <a:chExt cx="6645317" cy="3327962"/>
          </a:xfrm>
        </p:grpSpPr>
        <p:sp>
          <p:nvSpPr>
            <p:cNvPr id="148" name="角丸四角形 147">
              <a:extLst>
                <a:ext uri="{FF2B5EF4-FFF2-40B4-BE49-F238E27FC236}">
                  <a16:creationId xmlns:a16="http://schemas.microsoft.com/office/drawing/2014/main" id="{D1C79988-B16E-FE40-9387-8312AEF2F43B}"/>
                </a:ext>
              </a:extLst>
            </p:cNvPr>
            <p:cNvSpPr/>
            <p:nvPr/>
          </p:nvSpPr>
          <p:spPr>
            <a:xfrm>
              <a:off x="1783841" y="2709423"/>
              <a:ext cx="6645317" cy="3327962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4649A95D-3C2F-4094-829A-F044D844A496}"/>
                </a:ext>
              </a:extLst>
            </p:cNvPr>
            <p:cNvGrpSpPr/>
            <p:nvPr/>
          </p:nvGrpSpPr>
          <p:grpSpPr>
            <a:xfrm>
              <a:off x="2102064" y="3097442"/>
              <a:ext cx="6008870" cy="2551925"/>
              <a:chOff x="1989371" y="3022425"/>
              <a:chExt cx="6008870" cy="2551925"/>
            </a:xfrm>
          </p:grpSpPr>
          <p:grpSp>
            <p:nvGrpSpPr>
              <p:cNvPr id="145" name="グループ化 144">
                <a:extLst>
                  <a:ext uri="{FF2B5EF4-FFF2-40B4-BE49-F238E27FC236}">
                    <a16:creationId xmlns:a16="http://schemas.microsoft.com/office/drawing/2014/main" id="{1D10ABB5-78BD-EBD5-1201-B435DA7289DE}"/>
                  </a:ext>
                </a:extLst>
              </p:cNvPr>
              <p:cNvGrpSpPr/>
              <p:nvPr/>
            </p:nvGrpSpPr>
            <p:grpSpPr>
              <a:xfrm>
                <a:off x="4135967" y="3570658"/>
                <a:ext cx="1715678" cy="2003692"/>
                <a:chOff x="4135967" y="3570658"/>
                <a:chExt cx="1715678" cy="2003692"/>
              </a:xfrm>
            </p:grpSpPr>
            <p:grpSp>
              <p:nvGrpSpPr>
                <p:cNvPr id="122" name="グループ化 121">
                  <a:extLst>
                    <a:ext uri="{FF2B5EF4-FFF2-40B4-BE49-F238E27FC236}">
                      <a16:creationId xmlns:a16="http://schemas.microsoft.com/office/drawing/2014/main" id="{30145423-C529-E234-B408-042A14EC7CD6}"/>
                    </a:ext>
                  </a:extLst>
                </p:cNvPr>
                <p:cNvGrpSpPr/>
                <p:nvPr/>
              </p:nvGrpSpPr>
              <p:grpSpPr>
                <a:xfrm>
                  <a:off x="4135967" y="5168998"/>
                  <a:ext cx="1715678" cy="405352"/>
                  <a:chOff x="4079086" y="5168998"/>
                  <a:chExt cx="1715678" cy="405352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29E0C8B1-5A72-BD33-44D4-BA8D05AE834D}"/>
                      </a:ext>
                    </a:extLst>
                  </p:cNvPr>
                  <p:cNvSpPr/>
                  <p:nvPr/>
                </p:nvSpPr>
                <p:spPr>
                  <a:xfrm>
                    <a:off x="4079086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5800EC1-14AF-947A-B515-475F00DD0A82}"/>
                      </a:ext>
                    </a:extLst>
                  </p:cNvPr>
                  <p:cNvSpPr/>
                  <p:nvPr/>
                </p:nvSpPr>
                <p:spPr>
                  <a:xfrm>
                    <a:off x="4291679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6" name="平行四辺形 105">
                    <a:extLst>
                      <a:ext uri="{FF2B5EF4-FFF2-40B4-BE49-F238E27FC236}">
                        <a16:creationId xmlns:a16="http://schemas.microsoft.com/office/drawing/2014/main" id="{2A808F34-2893-B046-4B7E-161149D14D7E}"/>
                      </a:ext>
                    </a:extLst>
                  </p:cNvPr>
                  <p:cNvSpPr/>
                  <p:nvPr/>
                </p:nvSpPr>
                <p:spPr>
                  <a:xfrm>
                    <a:off x="4911197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1" name="グループ化 120">
                  <a:extLst>
                    <a:ext uri="{FF2B5EF4-FFF2-40B4-BE49-F238E27FC236}">
                      <a16:creationId xmlns:a16="http://schemas.microsoft.com/office/drawing/2014/main" id="{0E187EBB-9182-4ABE-39FB-98A988E9E7BD}"/>
                    </a:ext>
                  </a:extLst>
                </p:cNvPr>
                <p:cNvGrpSpPr/>
                <p:nvPr/>
              </p:nvGrpSpPr>
              <p:grpSpPr>
                <a:xfrm>
                  <a:off x="4135967" y="4902608"/>
                  <a:ext cx="1715678" cy="405352"/>
                  <a:chOff x="4079086" y="4566306"/>
                  <a:chExt cx="1715678" cy="405352"/>
                </a:xfrm>
              </p:grpSpPr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9D653B45-574C-FA88-D6EA-54A39E09FDED}"/>
                      </a:ext>
                    </a:extLst>
                  </p:cNvPr>
                  <p:cNvSpPr/>
                  <p:nvPr/>
                </p:nvSpPr>
                <p:spPr>
                  <a:xfrm>
                    <a:off x="4079086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6BB43D3-8F62-9C7C-E4ED-E54D17A618A8}"/>
                      </a:ext>
                    </a:extLst>
                  </p:cNvPr>
                  <p:cNvSpPr/>
                  <p:nvPr/>
                </p:nvSpPr>
                <p:spPr>
                  <a:xfrm>
                    <a:off x="4291679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6177088F-7E60-C932-2055-5CF85B29859E}"/>
                      </a:ext>
                    </a:extLst>
                  </p:cNvPr>
                  <p:cNvSpPr/>
                  <p:nvPr/>
                </p:nvSpPr>
                <p:spPr>
                  <a:xfrm>
                    <a:off x="4936925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0" name="グループ化 119">
                  <a:extLst>
                    <a:ext uri="{FF2B5EF4-FFF2-40B4-BE49-F238E27FC236}">
                      <a16:creationId xmlns:a16="http://schemas.microsoft.com/office/drawing/2014/main" id="{AD22ACD7-7938-8CAA-7A9D-D6D8AAD4C9DA}"/>
                    </a:ext>
                  </a:extLst>
                </p:cNvPr>
                <p:cNvGrpSpPr/>
                <p:nvPr/>
              </p:nvGrpSpPr>
              <p:grpSpPr>
                <a:xfrm>
                  <a:off x="4135967" y="4636218"/>
                  <a:ext cx="1715678" cy="405352"/>
                  <a:chOff x="4079086" y="3963615"/>
                  <a:chExt cx="1715678" cy="405352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97D04E5D-BBEF-F151-4593-EA2E8EB42A47}"/>
                      </a:ext>
                    </a:extLst>
                  </p:cNvPr>
                  <p:cNvSpPr/>
                  <p:nvPr/>
                </p:nvSpPr>
                <p:spPr>
                  <a:xfrm>
                    <a:off x="4079086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08E0E488-1A24-10FB-5717-A6EC795B7686}"/>
                      </a:ext>
                    </a:extLst>
                  </p:cNvPr>
                  <p:cNvSpPr/>
                  <p:nvPr/>
                </p:nvSpPr>
                <p:spPr>
                  <a:xfrm>
                    <a:off x="5499339" y="4010873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489161AE-1784-E866-40E8-FE1399F3AFBA}"/>
                      </a:ext>
                    </a:extLst>
                  </p:cNvPr>
                  <p:cNvSpPr/>
                  <p:nvPr/>
                </p:nvSpPr>
                <p:spPr>
                  <a:xfrm>
                    <a:off x="4936925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9" name="グループ化 118">
                  <a:extLst>
                    <a:ext uri="{FF2B5EF4-FFF2-40B4-BE49-F238E27FC236}">
                      <a16:creationId xmlns:a16="http://schemas.microsoft.com/office/drawing/2014/main" id="{8C0EA9D8-5149-7DED-54E9-404E6BAE011A}"/>
                    </a:ext>
                  </a:extLst>
                </p:cNvPr>
                <p:cNvGrpSpPr/>
                <p:nvPr/>
              </p:nvGrpSpPr>
              <p:grpSpPr>
                <a:xfrm>
                  <a:off x="4135967" y="4369828"/>
                  <a:ext cx="1715678" cy="405352"/>
                  <a:chOff x="4079086" y="3360924"/>
                  <a:chExt cx="1715678" cy="405352"/>
                </a:xfrm>
              </p:grpSpPr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1A6D99A0-C81D-E908-1CEB-8E7B8ED5A026}"/>
                      </a:ext>
                    </a:extLst>
                  </p:cNvPr>
                  <p:cNvSpPr/>
                  <p:nvPr/>
                </p:nvSpPr>
                <p:spPr>
                  <a:xfrm>
                    <a:off x="4079086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D7562323-E294-9B52-FDF5-76660705A2B6}"/>
                      </a:ext>
                    </a:extLst>
                  </p:cNvPr>
                  <p:cNvSpPr/>
                  <p:nvPr/>
                </p:nvSpPr>
                <p:spPr>
                  <a:xfrm>
                    <a:off x="5499339" y="340818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平行四辺形 40">
                    <a:extLst>
                      <a:ext uri="{FF2B5EF4-FFF2-40B4-BE49-F238E27FC236}">
                        <a16:creationId xmlns:a16="http://schemas.microsoft.com/office/drawing/2014/main" id="{063D116E-B008-3B4B-5836-6922226EB8FA}"/>
                      </a:ext>
                    </a:extLst>
                  </p:cNvPr>
                  <p:cNvSpPr/>
                  <p:nvPr/>
                </p:nvSpPr>
                <p:spPr>
                  <a:xfrm>
                    <a:off x="4796002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8" name="グループ化 117">
                  <a:extLst>
                    <a:ext uri="{FF2B5EF4-FFF2-40B4-BE49-F238E27FC236}">
                      <a16:creationId xmlns:a16="http://schemas.microsoft.com/office/drawing/2014/main" id="{E3C54751-62BC-1CD3-0064-06DBF3C65365}"/>
                    </a:ext>
                  </a:extLst>
                </p:cNvPr>
                <p:cNvGrpSpPr/>
                <p:nvPr/>
              </p:nvGrpSpPr>
              <p:grpSpPr>
                <a:xfrm>
                  <a:off x="4135967" y="4103438"/>
                  <a:ext cx="1715678" cy="405352"/>
                  <a:chOff x="4079086" y="2758233"/>
                  <a:chExt cx="1715678" cy="405352"/>
                </a:xfrm>
              </p:grpSpPr>
              <p:sp>
                <p:nvSpPr>
                  <p:cNvPr id="42" name="平行四辺形 41">
                    <a:extLst>
                      <a:ext uri="{FF2B5EF4-FFF2-40B4-BE49-F238E27FC236}">
                        <a16:creationId xmlns:a16="http://schemas.microsoft.com/office/drawing/2014/main" id="{A69D47FB-C675-A50A-EDBC-5D6207EA2642}"/>
                      </a:ext>
                    </a:extLst>
                  </p:cNvPr>
                  <p:cNvSpPr/>
                  <p:nvPr/>
                </p:nvSpPr>
                <p:spPr>
                  <a:xfrm>
                    <a:off x="4079086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FB0B84D2-E304-7F97-B245-E336289D675D}"/>
                      </a:ext>
                    </a:extLst>
                  </p:cNvPr>
                  <p:cNvSpPr/>
                  <p:nvPr/>
                </p:nvSpPr>
                <p:spPr>
                  <a:xfrm>
                    <a:off x="5499339" y="280549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9DFAEE70-42F1-DCE8-4BF0-B16F65067FAB}"/>
                      </a:ext>
                    </a:extLst>
                  </p:cNvPr>
                  <p:cNvSpPr/>
                  <p:nvPr/>
                </p:nvSpPr>
                <p:spPr>
                  <a:xfrm>
                    <a:off x="4753740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平行四辺形 49">
                    <a:extLst>
                      <a:ext uri="{FF2B5EF4-FFF2-40B4-BE49-F238E27FC236}">
                        <a16:creationId xmlns:a16="http://schemas.microsoft.com/office/drawing/2014/main" id="{78F8FE27-AFF3-98F9-C182-F2E9B14E135C}"/>
                      </a:ext>
                    </a:extLst>
                  </p:cNvPr>
                  <p:cNvSpPr/>
                  <p:nvPr/>
                </p:nvSpPr>
                <p:spPr>
                  <a:xfrm>
                    <a:off x="4178610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7" name="グループ化 116">
                  <a:extLst>
                    <a:ext uri="{FF2B5EF4-FFF2-40B4-BE49-F238E27FC236}">
                      <a16:creationId xmlns:a16="http://schemas.microsoft.com/office/drawing/2014/main" id="{82290C17-220D-5ADF-745E-37523358DEF4}"/>
                    </a:ext>
                  </a:extLst>
                </p:cNvPr>
                <p:cNvGrpSpPr/>
                <p:nvPr/>
              </p:nvGrpSpPr>
              <p:grpSpPr>
                <a:xfrm>
                  <a:off x="4135967" y="3837048"/>
                  <a:ext cx="1715678" cy="405352"/>
                  <a:chOff x="4079086" y="2155542"/>
                  <a:chExt cx="1715678" cy="405352"/>
                </a:xfrm>
              </p:grpSpPr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3313F9D7-723B-C955-9FAE-23433D431CE8}"/>
                      </a:ext>
                    </a:extLst>
                  </p:cNvPr>
                  <p:cNvSpPr/>
                  <p:nvPr/>
                </p:nvSpPr>
                <p:spPr>
                  <a:xfrm>
                    <a:off x="4079086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50750AC1-6AC7-6E60-AB6A-E16BD05242C1}"/>
                      </a:ext>
                    </a:extLst>
                  </p:cNvPr>
                  <p:cNvSpPr/>
                  <p:nvPr/>
                </p:nvSpPr>
                <p:spPr>
                  <a:xfrm>
                    <a:off x="4753740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平行四辺形 46">
                    <a:extLst>
                      <a:ext uri="{FF2B5EF4-FFF2-40B4-BE49-F238E27FC236}">
                        <a16:creationId xmlns:a16="http://schemas.microsoft.com/office/drawing/2014/main" id="{1B1FED46-7431-5143-3988-3F769DCB491E}"/>
                      </a:ext>
                    </a:extLst>
                  </p:cNvPr>
                  <p:cNvSpPr/>
                  <p:nvPr/>
                </p:nvSpPr>
                <p:spPr>
                  <a:xfrm>
                    <a:off x="4178610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6" name="グループ化 115">
                  <a:extLst>
                    <a:ext uri="{FF2B5EF4-FFF2-40B4-BE49-F238E27FC236}">
                      <a16:creationId xmlns:a16="http://schemas.microsoft.com/office/drawing/2014/main" id="{4B9B45C2-4AC4-234F-6BAC-DD71369B8691}"/>
                    </a:ext>
                  </a:extLst>
                </p:cNvPr>
                <p:cNvGrpSpPr/>
                <p:nvPr/>
              </p:nvGrpSpPr>
              <p:grpSpPr>
                <a:xfrm>
                  <a:off x="4135967" y="3570658"/>
                  <a:ext cx="1715678" cy="405352"/>
                  <a:chOff x="4079086" y="1552851"/>
                  <a:chExt cx="1715678" cy="405352"/>
                </a:xfrm>
              </p:grpSpPr>
              <p:sp>
                <p:nvSpPr>
                  <p:cNvPr id="48" name="平行四辺形 47">
                    <a:extLst>
                      <a:ext uri="{FF2B5EF4-FFF2-40B4-BE49-F238E27FC236}">
                        <a16:creationId xmlns:a16="http://schemas.microsoft.com/office/drawing/2014/main" id="{061EA212-A970-F324-E9E3-FAF945141823}"/>
                      </a:ext>
                    </a:extLst>
                  </p:cNvPr>
                  <p:cNvSpPr/>
                  <p:nvPr/>
                </p:nvSpPr>
                <p:spPr>
                  <a:xfrm>
                    <a:off x="4079086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9" name="平行四辺形 48">
                    <a:extLst>
                      <a:ext uri="{FF2B5EF4-FFF2-40B4-BE49-F238E27FC236}">
                        <a16:creationId xmlns:a16="http://schemas.microsoft.com/office/drawing/2014/main" id="{9A6224A0-26FD-605B-6D71-A8D0D2E05D67}"/>
                      </a:ext>
                    </a:extLst>
                  </p:cNvPr>
                  <p:cNvSpPr/>
                  <p:nvPr/>
                </p:nvSpPr>
                <p:spPr>
                  <a:xfrm>
                    <a:off x="4692566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6" name="グループ化 145">
                <a:extLst>
                  <a:ext uri="{FF2B5EF4-FFF2-40B4-BE49-F238E27FC236}">
                    <a16:creationId xmlns:a16="http://schemas.microsoft.com/office/drawing/2014/main" id="{7EB91323-4EFD-F729-CD56-1FFF8017F802}"/>
                  </a:ext>
                </a:extLst>
              </p:cNvPr>
              <p:cNvGrpSpPr/>
              <p:nvPr/>
            </p:nvGrpSpPr>
            <p:grpSpPr>
              <a:xfrm>
                <a:off x="6282563" y="3570658"/>
                <a:ext cx="1715678" cy="2003692"/>
                <a:chOff x="6282563" y="3570658"/>
                <a:chExt cx="1715678" cy="2003692"/>
              </a:xfrm>
            </p:grpSpPr>
            <p:grpSp>
              <p:nvGrpSpPr>
                <p:cNvPr id="129" name="グループ化 128">
                  <a:extLst>
                    <a:ext uri="{FF2B5EF4-FFF2-40B4-BE49-F238E27FC236}">
                      <a16:creationId xmlns:a16="http://schemas.microsoft.com/office/drawing/2014/main" id="{8625CD25-6D39-D58B-1F2C-3126FDEFFB85}"/>
                    </a:ext>
                  </a:extLst>
                </p:cNvPr>
                <p:cNvGrpSpPr/>
                <p:nvPr/>
              </p:nvGrpSpPr>
              <p:grpSpPr>
                <a:xfrm>
                  <a:off x="6282563" y="5168998"/>
                  <a:ext cx="1715678" cy="405352"/>
                  <a:chOff x="6225682" y="5168998"/>
                  <a:chExt cx="1715678" cy="405352"/>
                </a:xfrm>
              </p:grpSpPr>
              <p:sp>
                <p:nvSpPr>
                  <p:cNvPr id="52" name="平行四辺形 51">
                    <a:extLst>
                      <a:ext uri="{FF2B5EF4-FFF2-40B4-BE49-F238E27FC236}">
                        <a16:creationId xmlns:a16="http://schemas.microsoft.com/office/drawing/2014/main" id="{AAD43D28-7B25-5555-30DA-6C9F0A36A488}"/>
                      </a:ext>
                    </a:extLst>
                  </p:cNvPr>
                  <p:cNvSpPr/>
                  <p:nvPr/>
                </p:nvSpPr>
                <p:spPr>
                  <a:xfrm>
                    <a:off x="6225682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平行四辺形 53">
                    <a:extLst>
                      <a:ext uri="{FF2B5EF4-FFF2-40B4-BE49-F238E27FC236}">
                        <a16:creationId xmlns:a16="http://schemas.microsoft.com/office/drawing/2014/main" id="{B398406E-09D7-CB35-2470-CCB1B4E0E1A6}"/>
                      </a:ext>
                    </a:extLst>
                  </p:cNvPr>
                  <p:cNvSpPr/>
                  <p:nvPr/>
                </p:nvSpPr>
                <p:spPr>
                  <a:xfrm>
                    <a:off x="6438275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C5520380-E0AD-C6B5-1BF9-BEB524904CBA}"/>
                    </a:ext>
                  </a:extLst>
                </p:cNvPr>
                <p:cNvGrpSpPr/>
                <p:nvPr/>
              </p:nvGrpSpPr>
              <p:grpSpPr>
                <a:xfrm>
                  <a:off x="6282563" y="4902608"/>
                  <a:ext cx="1715678" cy="405352"/>
                  <a:chOff x="6225682" y="4566306"/>
                  <a:chExt cx="1715678" cy="405352"/>
                </a:xfrm>
              </p:grpSpPr>
              <p:sp>
                <p:nvSpPr>
                  <p:cNvPr id="55" name="平行四辺形 54">
                    <a:extLst>
                      <a:ext uri="{FF2B5EF4-FFF2-40B4-BE49-F238E27FC236}">
                        <a16:creationId xmlns:a16="http://schemas.microsoft.com/office/drawing/2014/main" id="{C8C7CB6D-E5A4-B7DC-F0A7-C04153DC84E2}"/>
                      </a:ext>
                    </a:extLst>
                  </p:cNvPr>
                  <p:cNvSpPr/>
                  <p:nvPr/>
                </p:nvSpPr>
                <p:spPr>
                  <a:xfrm>
                    <a:off x="6225682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6" name="平行四辺形 55">
                    <a:extLst>
                      <a:ext uri="{FF2B5EF4-FFF2-40B4-BE49-F238E27FC236}">
                        <a16:creationId xmlns:a16="http://schemas.microsoft.com/office/drawing/2014/main" id="{1D8AAD9B-E17F-A799-F57E-889F0FA07E5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619465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7" name="平行四辺形 56">
                    <a:extLst>
                      <a:ext uri="{FF2B5EF4-FFF2-40B4-BE49-F238E27FC236}">
                        <a16:creationId xmlns:a16="http://schemas.microsoft.com/office/drawing/2014/main" id="{D988FE7B-DE5F-4FF2-B776-1E2E6AF1886B}"/>
                      </a:ext>
                    </a:extLst>
                  </p:cNvPr>
                  <p:cNvSpPr/>
                  <p:nvPr/>
                </p:nvSpPr>
                <p:spPr>
                  <a:xfrm>
                    <a:off x="6438275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平行四辺形 57">
                    <a:extLst>
                      <a:ext uri="{FF2B5EF4-FFF2-40B4-BE49-F238E27FC236}">
                        <a16:creationId xmlns:a16="http://schemas.microsoft.com/office/drawing/2014/main" id="{805EE536-193C-E998-011D-9F054F7537C0}"/>
                      </a:ext>
                    </a:extLst>
                  </p:cNvPr>
                  <p:cNvSpPr/>
                  <p:nvPr/>
                </p:nvSpPr>
                <p:spPr>
                  <a:xfrm>
                    <a:off x="7083521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7" name="グループ化 126">
                  <a:extLst>
                    <a:ext uri="{FF2B5EF4-FFF2-40B4-BE49-F238E27FC236}">
                      <a16:creationId xmlns:a16="http://schemas.microsoft.com/office/drawing/2014/main" id="{4E8DFBDC-6B37-8B0F-3FFD-0EB9E9CDC891}"/>
                    </a:ext>
                  </a:extLst>
                </p:cNvPr>
                <p:cNvGrpSpPr/>
                <p:nvPr/>
              </p:nvGrpSpPr>
              <p:grpSpPr>
                <a:xfrm>
                  <a:off x="6282563" y="4636218"/>
                  <a:ext cx="1715678" cy="405352"/>
                  <a:chOff x="6225682" y="3963615"/>
                  <a:chExt cx="1715678" cy="405352"/>
                </a:xfrm>
              </p:grpSpPr>
              <p:sp>
                <p:nvSpPr>
                  <p:cNvPr id="59" name="平行四辺形 58">
                    <a:extLst>
                      <a:ext uri="{FF2B5EF4-FFF2-40B4-BE49-F238E27FC236}">
                        <a16:creationId xmlns:a16="http://schemas.microsoft.com/office/drawing/2014/main" id="{146F9E56-AAD7-3DF9-54DF-F3BCD5664EAE}"/>
                      </a:ext>
                    </a:extLst>
                  </p:cNvPr>
                  <p:cNvSpPr/>
                  <p:nvPr/>
                </p:nvSpPr>
                <p:spPr>
                  <a:xfrm>
                    <a:off x="6225682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平行四辺形 59">
                    <a:extLst>
                      <a:ext uri="{FF2B5EF4-FFF2-40B4-BE49-F238E27FC236}">
                        <a16:creationId xmlns:a16="http://schemas.microsoft.com/office/drawing/2014/main" id="{E27B1749-4240-C239-EBBC-E9318BF39C4A}"/>
                      </a:ext>
                    </a:extLst>
                  </p:cNvPr>
                  <p:cNvSpPr/>
                  <p:nvPr/>
                </p:nvSpPr>
                <p:spPr>
                  <a:xfrm>
                    <a:off x="7645935" y="4016774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平行四辺形 60">
                    <a:extLst>
                      <a:ext uri="{FF2B5EF4-FFF2-40B4-BE49-F238E27FC236}">
                        <a16:creationId xmlns:a16="http://schemas.microsoft.com/office/drawing/2014/main" id="{C7DB9FA8-9EE5-702E-5752-F0ACE65E1A82}"/>
                      </a:ext>
                    </a:extLst>
                  </p:cNvPr>
                  <p:cNvSpPr/>
                  <p:nvPr/>
                </p:nvSpPr>
                <p:spPr>
                  <a:xfrm>
                    <a:off x="7083521" y="4144440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6" name="グループ化 125">
                  <a:extLst>
                    <a:ext uri="{FF2B5EF4-FFF2-40B4-BE49-F238E27FC236}">
                      <a16:creationId xmlns:a16="http://schemas.microsoft.com/office/drawing/2014/main" id="{FBD2D9E2-0783-CA24-5756-802FAFF50128}"/>
                    </a:ext>
                  </a:extLst>
                </p:cNvPr>
                <p:cNvGrpSpPr/>
                <p:nvPr/>
              </p:nvGrpSpPr>
              <p:grpSpPr>
                <a:xfrm>
                  <a:off x="6282563" y="4369828"/>
                  <a:ext cx="1715678" cy="405352"/>
                  <a:chOff x="6225682" y="3360924"/>
                  <a:chExt cx="1715678" cy="405352"/>
                </a:xfrm>
              </p:grpSpPr>
              <p:sp>
                <p:nvSpPr>
                  <p:cNvPr id="63" name="平行四辺形 62">
                    <a:extLst>
                      <a:ext uri="{FF2B5EF4-FFF2-40B4-BE49-F238E27FC236}">
                        <a16:creationId xmlns:a16="http://schemas.microsoft.com/office/drawing/2014/main" id="{C6935294-8A74-DE88-6BA4-AAE3270E7636}"/>
                      </a:ext>
                    </a:extLst>
                  </p:cNvPr>
                  <p:cNvSpPr/>
                  <p:nvPr/>
                </p:nvSpPr>
                <p:spPr>
                  <a:xfrm>
                    <a:off x="6225682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平行四辺形 52">
                    <a:extLst>
                      <a:ext uri="{FF2B5EF4-FFF2-40B4-BE49-F238E27FC236}">
                        <a16:creationId xmlns:a16="http://schemas.microsoft.com/office/drawing/2014/main" id="{E20D9DAD-6C0D-94BE-73B7-0DB998C4CF9C}"/>
                      </a:ext>
                    </a:extLst>
                  </p:cNvPr>
                  <p:cNvSpPr/>
                  <p:nvPr/>
                </p:nvSpPr>
                <p:spPr>
                  <a:xfrm>
                    <a:off x="7657809" y="3423721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平行四辺形 63">
                    <a:extLst>
                      <a:ext uri="{FF2B5EF4-FFF2-40B4-BE49-F238E27FC236}">
                        <a16:creationId xmlns:a16="http://schemas.microsoft.com/office/drawing/2014/main" id="{DD28FF23-CBA0-638E-E868-53C471A8A317}"/>
                      </a:ext>
                    </a:extLst>
                  </p:cNvPr>
                  <p:cNvSpPr/>
                  <p:nvPr/>
                </p:nvSpPr>
                <p:spPr>
                  <a:xfrm>
                    <a:off x="7083521" y="3541749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平行四辺形 64">
                    <a:extLst>
                      <a:ext uri="{FF2B5EF4-FFF2-40B4-BE49-F238E27FC236}">
                        <a16:creationId xmlns:a16="http://schemas.microsoft.com/office/drawing/2014/main" id="{E8AE8F9C-5AF7-C169-5D61-0E0657808846}"/>
                      </a:ext>
                    </a:extLst>
                  </p:cNvPr>
                  <p:cNvSpPr/>
                  <p:nvPr/>
                </p:nvSpPr>
                <p:spPr>
                  <a:xfrm>
                    <a:off x="6942598" y="3387198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5" name="グループ化 124">
                  <a:extLst>
                    <a:ext uri="{FF2B5EF4-FFF2-40B4-BE49-F238E27FC236}">
                      <a16:creationId xmlns:a16="http://schemas.microsoft.com/office/drawing/2014/main" id="{1497C50A-D639-420B-0F6C-96F8B96E7844}"/>
                    </a:ext>
                  </a:extLst>
                </p:cNvPr>
                <p:cNvGrpSpPr/>
                <p:nvPr/>
              </p:nvGrpSpPr>
              <p:grpSpPr>
                <a:xfrm>
                  <a:off x="6282563" y="4103438"/>
                  <a:ext cx="1715678" cy="405352"/>
                  <a:chOff x="6225682" y="2758233"/>
                  <a:chExt cx="1715678" cy="405352"/>
                </a:xfrm>
              </p:grpSpPr>
              <p:sp>
                <p:nvSpPr>
                  <p:cNvPr id="66" name="平行四辺形 65">
                    <a:extLst>
                      <a:ext uri="{FF2B5EF4-FFF2-40B4-BE49-F238E27FC236}">
                        <a16:creationId xmlns:a16="http://schemas.microsoft.com/office/drawing/2014/main" id="{52E85071-3DED-31D5-677D-A5ADBBBC5C69}"/>
                      </a:ext>
                    </a:extLst>
                  </p:cNvPr>
                  <p:cNvSpPr/>
                  <p:nvPr/>
                </p:nvSpPr>
                <p:spPr>
                  <a:xfrm>
                    <a:off x="6225682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8" name="平行四辺形 67">
                    <a:extLst>
                      <a:ext uri="{FF2B5EF4-FFF2-40B4-BE49-F238E27FC236}">
                        <a16:creationId xmlns:a16="http://schemas.microsoft.com/office/drawing/2014/main" id="{7425BAC7-53B1-1675-815D-CCB6B1362E9A}"/>
                      </a:ext>
                    </a:extLst>
                  </p:cNvPr>
                  <p:cNvSpPr/>
                  <p:nvPr/>
                </p:nvSpPr>
                <p:spPr>
                  <a:xfrm>
                    <a:off x="6900336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4" name="グループ化 123">
                  <a:extLst>
                    <a:ext uri="{FF2B5EF4-FFF2-40B4-BE49-F238E27FC236}">
                      <a16:creationId xmlns:a16="http://schemas.microsoft.com/office/drawing/2014/main" id="{34FF4BDD-72A7-222B-3468-1903047DD639}"/>
                    </a:ext>
                  </a:extLst>
                </p:cNvPr>
                <p:cNvGrpSpPr/>
                <p:nvPr/>
              </p:nvGrpSpPr>
              <p:grpSpPr>
                <a:xfrm>
                  <a:off x="6282563" y="3837048"/>
                  <a:ext cx="1715678" cy="405352"/>
                  <a:chOff x="6225682" y="2155542"/>
                  <a:chExt cx="1715678" cy="405352"/>
                </a:xfrm>
              </p:grpSpPr>
              <p:sp>
                <p:nvSpPr>
                  <p:cNvPr id="69" name="平行四辺形 68">
                    <a:extLst>
                      <a:ext uri="{FF2B5EF4-FFF2-40B4-BE49-F238E27FC236}">
                        <a16:creationId xmlns:a16="http://schemas.microsoft.com/office/drawing/2014/main" id="{0B1EB02A-A264-FC4A-3ABA-601067C35483}"/>
                      </a:ext>
                    </a:extLst>
                  </p:cNvPr>
                  <p:cNvSpPr/>
                  <p:nvPr/>
                </p:nvSpPr>
                <p:spPr>
                  <a:xfrm>
                    <a:off x="6225682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平行四辺形 69">
                    <a:extLst>
                      <a:ext uri="{FF2B5EF4-FFF2-40B4-BE49-F238E27FC236}">
                        <a16:creationId xmlns:a16="http://schemas.microsoft.com/office/drawing/2014/main" id="{8BA23F8B-7460-4A0F-10CF-8EAC1AA98492}"/>
                      </a:ext>
                    </a:extLst>
                  </p:cNvPr>
                  <p:cNvSpPr/>
                  <p:nvPr/>
                </p:nvSpPr>
                <p:spPr>
                  <a:xfrm>
                    <a:off x="6900336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平行四辺形 70">
                    <a:extLst>
                      <a:ext uri="{FF2B5EF4-FFF2-40B4-BE49-F238E27FC236}">
                        <a16:creationId xmlns:a16="http://schemas.microsoft.com/office/drawing/2014/main" id="{62EE4E9E-EAC4-E43F-5F16-78B632FF0DD2}"/>
                      </a:ext>
                    </a:extLst>
                  </p:cNvPr>
                  <p:cNvSpPr/>
                  <p:nvPr/>
                </p:nvSpPr>
                <p:spPr>
                  <a:xfrm>
                    <a:off x="6325206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23" name="グループ化 122">
                  <a:extLst>
                    <a:ext uri="{FF2B5EF4-FFF2-40B4-BE49-F238E27FC236}">
                      <a16:creationId xmlns:a16="http://schemas.microsoft.com/office/drawing/2014/main" id="{C2F8D124-E317-E13E-C312-0D2DE34D8F4F}"/>
                    </a:ext>
                  </a:extLst>
                </p:cNvPr>
                <p:cNvGrpSpPr/>
                <p:nvPr/>
              </p:nvGrpSpPr>
              <p:grpSpPr>
                <a:xfrm>
                  <a:off x="6282563" y="3570658"/>
                  <a:ext cx="1715678" cy="405352"/>
                  <a:chOff x="6225682" y="1552851"/>
                  <a:chExt cx="1715678" cy="405352"/>
                </a:xfrm>
              </p:grpSpPr>
              <p:sp>
                <p:nvSpPr>
                  <p:cNvPr id="72" name="平行四辺形 71">
                    <a:extLst>
                      <a:ext uri="{FF2B5EF4-FFF2-40B4-BE49-F238E27FC236}">
                        <a16:creationId xmlns:a16="http://schemas.microsoft.com/office/drawing/2014/main" id="{9CF96A37-FAF1-1AFB-EF4D-E533B1576A51}"/>
                      </a:ext>
                    </a:extLst>
                  </p:cNvPr>
                  <p:cNvSpPr/>
                  <p:nvPr/>
                </p:nvSpPr>
                <p:spPr>
                  <a:xfrm>
                    <a:off x="6225682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平行四辺形 72">
                    <a:extLst>
                      <a:ext uri="{FF2B5EF4-FFF2-40B4-BE49-F238E27FC236}">
                        <a16:creationId xmlns:a16="http://schemas.microsoft.com/office/drawing/2014/main" id="{7D289F2E-90E3-5B24-9EA0-04E025277434}"/>
                      </a:ext>
                    </a:extLst>
                  </p:cNvPr>
                  <p:cNvSpPr/>
                  <p:nvPr/>
                </p:nvSpPr>
                <p:spPr>
                  <a:xfrm>
                    <a:off x="6839162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平行四辺形 73">
                    <a:extLst>
                      <a:ext uri="{FF2B5EF4-FFF2-40B4-BE49-F238E27FC236}">
                        <a16:creationId xmlns:a16="http://schemas.microsoft.com/office/drawing/2014/main" id="{60C5CA29-531D-27CB-7D8D-A191DF1A1F1A}"/>
                      </a:ext>
                    </a:extLst>
                  </p:cNvPr>
                  <p:cNvSpPr/>
                  <p:nvPr/>
                </p:nvSpPr>
                <p:spPr>
                  <a:xfrm>
                    <a:off x="6325206" y="1850382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44" name="グループ化 143">
                <a:extLst>
                  <a:ext uri="{FF2B5EF4-FFF2-40B4-BE49-F238E27FC236}">
                    <a16:creationId xmlns:a16="http://schemas.microsoft.com/office/drawing/2014/main" id="{583AE6DC-EA9E-143C-1EA5-099FE98A855A}"/>
                  </a:ext>
                </a:extLst>
              </p:cNvPr>
              <p:cNvGrpSpPr/>
              <p:nvPr/>
            </p:nvGrpSpPr>
            <p:grpSpPr>
              <a:xfrm>
                <a:off x="1989371" y="3570658"/>
                <a:ext cx="1715678" cy="2003692"/>
                <a:chOff x="1989371" y="3570658"/>
                <a:chExt cx="1715678" cy="2003692"/>
              </a:xfrm>
            </p:grpSpPr>
            <p:grpSp>
              <p:nvGrpSpPr>
                <p:cNvPr id="115" name="グループ化 114">
                  <a:extLst>
                    <a:ext uri="{FF2B5EF4-FFF2-40B4-BE49-F238E27FC236}">
                      <a16:creationId xmlns:a16="http://schemas.microsoft.com/office/drawing/2014/main" id="{993C9F0E-B4C6-A5AF-3BBD-04676DD1353C}"/>
                    </a:ext>
                  </a:extLst>
                </p:cNvPr>
                <p:cNvGrpSpPr/>
                <p:nvPr/>
              </p:nvGrpSpPr>
              <p:grpSpPr>
                <a:xfrm>
                  <a:off x="1989371" y="5168998"/>
                  <a:ext cx="1715678" cy="405352"/>
                  <a:chOff x="1932490" y="5168998"/>
                  <a:chExt cx="1715678" cy="405352"/>
                </a:xfrm>
              </p:grpSpPr>
              <p:sp>
                <p:nvSpPr>
                  <p:cNvPr id="76" name="平行四辺形 75">
                    <a:extLst>
                      <a:ext uri="{FF2B5EF4-FFF2-40B4-BE49-F238E27FC236}">
                        <a16:creationId xmlns:a16="http://schemas.microsoft.com/office/drawing/2014/main" id="{F2E7530A-F3EB-C787-D992-E584653F95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5168998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8" name="平行四辺形 77">
                    <a:extLst>
                      <a:ext uri="{FF2B5EF4-FFF2-40B4-BE49-F238E27FC236}">
                        <a16:creationId xmlns:a16="http://schemas.microsoft.com/office/drawing/2014/main" id="{13947A4A-B85D-92B7-5D08-79C399B60DDC}"/>
                      </a:ext>
                    </a:extLst>
                  </p:cNvPr>
                  <p:cNvSpPr/>
                  <p:nvPr/>
                </p:nvSpPr>
                <p:spPr>
                  <a:xfrm>
                    <a:off x="2145083" y="5371674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7" name="平行四辺形 106">
                    <a:extLst>
                      <a:ext uri="{FF2B5EF4-FFF2-40B4-BE49-F238E27FC236}">
                        <a16:creationId xmlns:a16="http://schemas.microsoft.com/office/drawing/2014/main" id="{D1C69469-0E80-9808-A561-4AD883D0DFA7}"/>
                      </a:ext>
                    </a:extLst>
                  </p:cNvPr>
                  <p:cNvSpPr/>
                  <p:nvPr/>
                </p:nvSpPr>
                <p:spPr>
                  <a:xfrm>
                    <a:off x="2764601" y="533891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4" name="グループ化 113">
                  <a:extLst>
                    <a:ext uri="{FF2B5EF4-FFF2-40B4-BE49-F238E27FC236}">
                      <a16:creationId xmlns:a16="http://schemas.microsoft.com/office/drawing/2014/main" id="{80AFFEB3-32C9-2266-8874-ED828CA06455}"/>
                    </a:ext>
                  </a:extLst>
                </p:cNvPr>
                <p:cNvGrpSpPr/>
                <p:nvPr/>
              </p:nvGrpSpPr>
              <p:grpSpPr>
                <a:xfrm>
                  <a:off x="1989371" y="4902608"/>
                  <a:ext cx="1715678" cy="405352"/>
                  <a:chOff x="1932490" y="4566306"/>
                  <a:chExt cx="1715678" cy="405352"/>
                </a:xfrm>
              </p:grpSpPr>
              <p:sp>
                <p:nvSpPr>
                  <p:cNvPr id="79" name="平行四辺形 78">
                    <a:extLst>
                      <a:ext uri="{FF2B5EF4-FFF2-40B4-BE49-F238E27FC236}">
                        <a16:creationId xmlns:a16="http://schemas.microsoft.com/office/drawing/2014/main" id="{1D97EB83-4BD2-5050-D962-57D584EA8DBF}"/>
                      </a:ext>
                    </a:extLst>
                  </p:cNvPr>
                  <p:cNvSpPr/>
                  <p:nvPr/>
                </p:nvSpPr>
                <p:spPr>
                  <a:xfrm>
                    <a:off x="1932490" y="4566306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1" name="平行四辺形 80">
                    <a:extLst>
                      <a:ext uri="{FF2B5EF4-FFF2-40B4-BE49-F238E27FC236}">
                        <a16:creationId xmlns:a16="http://schemas.microsoft.com/office/drawing/2014/main" id="{758861A0-AD41-23E1-9329-49D6F2209840}"/>
                      </a:ext>
                    </a:extLst>
                  </p:cNvPr>
                  <p:cNvSpPr/>
                  <p:nvPr/>
                </p:nvSpPr>
                <p:spPr>
                  <a:xfrm>
                    <a:off x="2145083" y="476898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2" name="平行四辺形 81">
                    <a:extLst>
                      <a:ext uri="{FF2B5EF4-FFF2-40B4-BE49-F238E27FC236}">
                        <a16:creationId xmlns:a16="http://schemas.microsoft.com/office/drawing/2014/main" id="{7A2B920F-5FF5-A0AD-21FD-9C4B4550587A}"/>
                      </a:ext>
                    </a:extLst>
                  </p:cNvPr>
                  <p:cNvSpPr/>
                  <p:nvPr/>
                </p:nvSpPr>
                <p:spPr>
                  <a:xfrm>
                    <a:off x="2790329" y="4747131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F0">
                      <a:alpha val="50000"/>
                    </a:srgbClr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3" name="グループ化 112">
                  <a:extLst>
                    <a:ext uri="{FF2B5EF4-FFF2-40B4-BE49-F238E27FC236}">
                      <a16:creationId xmlns:a16="http://schemas.microsoft.com/office/drawing/2014/main" id="{0241DA7C-A7C3-15F1-0E4C-2CC4480BE0EA}"/>
                    </a:ext>
                  </a:extLst>
                </p:cNvPr>
                <p:cNvGrpSpPr/>
                <p:nvPr/>
              </p:nvGrpSpPr>
              <p:grpSpPr>
                <a:xfrm>
                  <a:off x="1989371" y="4636218"/>
                  <a:ext cx="1715678" cy="405352"/>
                  <a:chOff x="1932490" y="3963615"/>
                  <a:chExt cx="1715678" cy="405352"/>
                </a:xfrm>
              </p:grpSpPr>
              <p:sp>
                <p:nvSpPr>
                  <p:cNvPr id="83" name="平行四辺形 82">
                    <a:extLst>
                      <a:ext uri="{FF2B5EF4-FFF2-40B4-BE49-F238E27FC236}">
                        <a16:creationId xmlns:a16="http://schemas.microsoft.com/office/drawing/2014/main" id="{33DE4350-72BC-EEB8-EC7D-711501645EF3}"/>
                      </a:ext>
                    </a:extLst>
                  </p:cNvPr>
                  <p:cNvSpPr/>
                  <p:nvPr/>
                </p:nvSpPr>
                <p:spPr>
                  <a:xfrm>
                    <a:off x="1932490" y="396361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8" name="平行四辺形 107">
                    <a:extLst>
                      <a:ext uri="{FF2B5EF4-FFF2-40B4-BE49-F238E27FC236}">
                        <a16:creationId xmlns:a16="http://schemas.microsoft.com/office/drawing/2014/main" id="{11C88A10-616E-68E6-C056-2209476AEDAF}"/>
                      </a:ext>
                    </a:extLst>
                  </p:cNvPr>
                  <p:cNvSpPr/>
                  <p:nvPr/>
                </p:nvSpPr>
                <p:spPr>
                  <a:xfrm>
                    <a:off x="2154980" y="4161362"/>
                    <a:ext cx="345275" cy="122451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B050">
                      <a:alpha val="50000"/>
                    </a:srgbClr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2" name="グループ化 111">
                  <a:extLst>
                    <a:ext uri="{FF2B5EF4-FFF2-40B4-BE49-F238E27FC236}">
                      <a16:creationId xmlns:a16="http://schemas.microsoft.com/office/drawing/2014/main" id="{523E8810-93B3-CB93-F418-02FA7865AF3A}"/>
                    </a:ext>
                  </a:extLst>
                </p:cNvPr>
                <p:cNvGrpSpPr/>
                <p:nvPr/>
              </p:nvGrpSpPr>
              <p:grpSpPr>
                <a:xfrm>
                  <a:off x="1989371" y="4369828"/>
                  <a:ext cx="1715678" cy="405352"/>
                  <a:chOff x="1932490" y="3360924"/>
                  <a:chExt cx="1715678" cy="405352"/>
                </a:xfrm>
              </p:grpSpPr>
              <p:sp>
                <p:nvSpPr>
                  <p:cNvPr id="87" name="平行四辺形 86">
                    <a:extLst>
                      <a:ext uri="{FF2B5EF4-FFF2-40B4-BE49-F238E27FC236}">
                        <a16:creationId xmlns:a16="http://schemas.microsoft.com/office/drawing/2014/main" id="{B4347799-6423-E915-400E-46961D3BE11E}"/>
                      </a:ext>
                    </a:extLst>
                  </p:cNvPr>
                  <p:cNvSpPr/>
                  <p:nvPr/>
                </p:nvSpPr>
                <p:spPr>
                  <a:xfrm>
                    <a:off x="1932490" y="3360924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平行四辺形 76">
                    <a:extLst>
                      <a:ext uri="{FF2B5EF4-FFF2-40B4-BE49-F238E27FC236}">
                        <a16:creationId xmlns:a16="http://schemas.microsoft.com/office/drawing/2014/main" id="{1B254A84-1868-9674-2CEB-9B4C61DD9DD0}"/>
                      </a:ext>
                    </a:extLst>
                  </p:cNvPr>
                  <p:cNvSpPr/>
                  <p:nvPr/>
                </p:nvSpPr>
                <p:spPr>
                  <a:xfrm>
                    <a:off x="3352743" y="3417110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16187189-83AA-3532-F926-2696672EBACF}"/>
                    </a:ext>
                  </a:extLst>
                </p:cNvPr>
                <p:cNvGrpSpPr/>
                <p:nvPr/>
              </p:nvGrpSpPr>
              <p:grpSpPr>
                <a:xfrm>
                  <a:off x="1989371" y="4103438"/>
                  <a:ext cx="1715678" cy="405352"/>
                  <a:chOff x="1932490" y="2758233"/>
                  <a:chExt cx="1715678" cy="405352"/>
                </a:xfrm>
              </p:grpSpPr>
              <p:sp>
                <p:nvSpPr>
                  <p:cNvPr id="90" name="平行四辺形 89">
                    <a:extLst>
                      <a:ext uri="{FF2B5EF4-FFF2-40B4-BE49-F238E27FC236}">
                        <a16:creationId xmlns:a16="http://schemas.microsoft.com/office/drawing/2014/main" id="{DF186C4A-6EBF-1738-BA09-4D949A0E61D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75823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2" name="平行四辺形 91">
                    <a:extLst>
                      <a:ext uri="{FF2B5EF4-FFF2-40B4-BE49-F238E27FC236}">
                        <a16:creationId xmlns:a16="http://schemas.microsoft.com/office/drawing/2014/main" id="{0B6EBAFB-EBB9-6EE3-F036-F974DA59E0F0}"/>
                      </a:ext>
                    </a:extLst>
                  </p:cNvPr>
                  <p:cNvSpPr/>
                  <p:nvPr/>
                </p:nvSpPr>
                <p:spPr>
                  <a:xfrm>
                    <a:off x="2607144" y="2799875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8" name="平行四辺形 97">
                    <a:extLst>
                      <a:ext uri="{FF2B5EF4-FFF2-40B4-BE49-F238E27FC236}">
                        <a16:creationId xmlns:a16="http://schemas.microsoft.com/office/drawing/2014/main" id="{689593BB-ED97-EFCA-6737-DB9F4D4DB794}"/>
                      </a:ext>
                    </a:extLst>
                  </p:cNvPr>
                  <p:cNvSpPr/>
                  <p:nvPr/>
                </p:nvSpPr>
                <p:spPr>
                  <a:xfrm>
                    <a:off x="2032014" y="3061664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0" name="平行四辺形 79">
                    <a:extLst>
                      <a:ext uri="{FF2B5EF4-FFF2-40B4-BE49-F238E27FC236}">
                        <a16:creationId xmlns:a16="http://schemas.microsoft.com/office/drawing/2014/main" id="{29BE3329-E118-BCA5-9F35-4DF1B36007BB}"/>
                      </a:ext>
                    </a:extLst>
                  </p:cNvPr>
                  <p:cNvSpPr/>
                  <p:nvPr/>
                </p:nvSpPr>
                <p:spPr>
                  <a:xfrm>
                    <a:off x="3352743" y="2814418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0" name="グループ化 109">
                  <a:extLst>
                    <a:ext uri="{FF2B5EF4-FFF2-40B4-BE49-F238E27FC236}">
                      <a16:creationId xmlns:a16="http://schemas.microsoft.com/office/drawing/2014/main" id="{C09C90EA-24FD-C3C7-8C71-6D78BA971B35}"/>
                    </a:ext>
                  </a:extLst>
                </p:cNvPr>
                <p:cNvGrpSpPr/>
                <p:nvPr/>
              </p:nvGrpSpPr>
              <p:grpSpPr>
                <a:xfrm>
                  <a:off x="1989371" y="3837048"/>
                  <a:ext cx="1715678" cy="405352"/>
                  <a:chOff x="1932490" y="2155542"/>
                  <a:chExt cx="1715678" cy="405352"/>
                </a:xfrm>
              </p:grpSpPr>
              <p:sp>
                <p:nvSpPr>
                  <p:cNvPr id="93" name="平行四辺形 92">
                    <a:extLst>
                      <a:ext uri="{FF2B5EF4-FFF2-40B4-BE49-F238E27FC236}">
                        <a16:creationId xmlns:a16="http://schemas.microsoft.com/office/drawing/2014/main" id="{CA2D2D8F-45AA-5D4D-BB52-434F66B49AF4}"/>
                      </a:ext>
                    </a:extLst>
                  </p:cNvPr>
                  <p:cNvSpPr/>
                  <p:nvPr/>
                </p:nvSpPr>
                <p:spPr>
                  <a:xfrm>
                    <a:off x="1932490" y="2155542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4" name="平行四辺形 93">
                    <a:extLst>
                      <a:ext uri="{FF2B5EF4-FFF2-40B4-BE49-F238E27FC236}">
                        <a16:creationId xmlns:a16="http://schemas.microsoft.com/office/drawing/2014/main" id="{E776F2A2-DC03-9341-3200-E0607FB75E1E}"/>
                      </a:ext>
                    </a:extLst>
                  </p:cNvPr>
                  <p:cNvSpPr/>
                  <p:nvPr/>
                </p:nvSpPr>
                <p:spPr>
                  <a:xfrm>
                    <a:off x="2607144" y="2197184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5" name="平行四辺形 94">
                    <a:extLst>
                      <a:ext uri="{FF2B5EF4-FFF2-40B4-BE49-F238E27FC236}">
                        <a16:creationId xmlns:a16="http://schemas.microsoft.com/office/drawing/2014/main" id="{22E7341A-EF3E-56F3-EE5E-E752760F648F}"/>
                      </a:ext>
                    </a:extLst>
                  </p:cNvPr>
                  <p:cNvSpPr/>
                  <p:nvPr/>
                </p:nvSpPr>
                <p:spPr>
                  <a:xfrm>
                    <a:off x="2032014" y="2453073"/>
                    <a:ext cx="383954" cy="65494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0070C0">
                      <a:alpha val="50000"/>
                    </a:srgbClr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4" name="平行四辺形 83">
                    <a:extLst>
                      <a:ext uri="{FF2B5EF4-FFF2-40B4-BE49-F238E27FC236}">
                        <a16:creationId xmlns:a16="http://schemas.microsoft.com/office/drawing/2014/main" id="{EC6EE1CB-A949-BEB3-14A7-0CEC5E138257}"/>
                      </a:ext>
                    </a:extLst>
                  </p:cNvPr>
                  <p:cNvSpPr/>
                  <p:nvPr/>
                </p:nvSpPr>
                <p:spPr>
                  <a:xfrm>
                    <a:off x="3352743" y="2211727"/>
                    <a:ext cx="134113" cy="8402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C000">
                      <a:alpha val="50000"/>
                    </a:srgbClr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09" name="グループ化 108">
                  <a:extLst>
                    <a:ext uri="{FF2B5EF4-FFF2-40B4-BE49-F238E27FC236}">
                      <a16:creationId xmlns:a16="http://schemas.microsoft.com/office/drawing/2014/main" id="{880E5F30-C4BF-A52E-447D-CEC84C466A74}"/>
                    </a:ext>
                  </a:extLst>
                </p:cNvPr>
                <p:cNvGrpSpPr/>
                <p:nvPr/>
              </p:nvGrpSpPr>
              <p:grpSpPr>
                <a:xfrm>
                  <a:off x="1989371" y="3570658"/>
                  <a:ext cx="1715678" cy="405352"/>
                  <a:chOff x="1932490" y="1552851"/>
                  <a:chExt cx="1715678" cy="405352"/>
                </a:xfrm>
              </p:grpSpPr>
              <p:sp>
                <p:nvSpPr>
                  <p:cNvPr id="96" name="平行四辺形 95">
                    <a:extLst>
                      <a:ext uri="{FF2B5EF4-FFF2-40B4-BE49-F238E27FC236}">
                        <a16:creationId xmlns:a16="http://schemas.microsoft.com/office/drawing/2014/main" id="{F776FBB3-D393-4FF0-C34D-00FE648AE9BB}"/>
                      </a:ext>
                    </a:extLst>
                  </p:cNvPr>
                  <p:cNvSpPr/>
                  <p:nvPr/>
                </p:nvSpPr>
                <p:spPr>
                  <a:xfrm>
                    <a:off x="1932490" y="155285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795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7" name="平行四辺形 96">
                    <a:extLst>
                      <a:ext uri="{FF2B5EF4-FFF2-40B4-BE49-F238E27FC236}">
                        <a16:creationId xmlns:a16="http://schemas.microsoft.com/office/drawing/2014/main" id="{24C55C23-3F7E-50E6-7391-21F5559CCAFC}"/>
                      </a:ext>
                    </a:extLst>
                  </p:cNvPr>
                  <p:cNvSpPr/>
                  <p:nvPr/>
                </p:nvSpPr>
                <p:spPr>
                  <a:xfrm>
                    <a:off x="2545970" y="1594493"/>
                    <a:ext cx="212235" cy="7901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pic>
            <p:nvPicPr>
              <p:cNvPr id="150" name="図 149">
                <a:extLst>
                  <a:ext uri="{FF2B5EF4-FFF2-40B4-BE49-F238E27FC236}">
                    <a16:creationId xmlns:a16="http://schemas.microsoft.com/office/drawing/2014/main" id="{7FAC1912-DC61-32EB-828E-1390CD0B4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77931"/>
              <a:stretch/>
            </p:blipFill>
            <p:spPr>
              <a:xfrm>
                <a:off x="2469659" y="3022427"/>
                <a:ext cx="755102" cy="254173"/>
              </a:xfrm>
              <a:prstGeom prst="rect">
                <a:avLst/>
              </a:prstGeom>
            </p:spPr>
          </p:pic>
          <p:pic>
            <p:nvPicPr>
              <p:cNvPr id="151" name="図 150">
                <a:extLst>
                  <a:ext uri="{FF2B5EF4-FFF2-40B4-BE49-F238E27FC236}">
                    <a16:creationId xmlns:a16="http://schemas.microsoft.com/office/drawing/2014/main" id="{0499B84E-2813-383C-7968-8DF5FFACB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785" r="25273"/>
              <a:stretch/>
            </p:blipFill>
            <p:spPr>
              <a:xfrm>
                <a:off x="6730810" y="3022425"/>
                <a:ext cx="819185" cy="254173"/>
              </a:xfrm>
              <a:prstGeom prst="rect">
                <a:avLst/>
              </a:prstGeom>
            </p:spPr>
          </p:pic>
          <p:pic>
            <p:nvPicPr>
              <p:cNvPr id="152" name="図 151">
                <a:extLst>
                  <a:ext uri="{FF2B5EF4-FFF2-40B4-BE49-F238E27FC236}">
                    <a16:creationId xmlns:a16="http://schemas.microsoft.com/office/drawing/2014/main" id="{B7E401E1-DA26-1A13-2FD1-3FA76D762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477" r="51511"/>
              <a:stretch/>
            </p:blipFill>
            <p:spPr>
              <a:xfrm>
                <a:off x="4600120" y="3022426"/>
                <a:ext cx="787373" cy="2541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3255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018D230-5BDC-8A43-8CC0-D91A44D2F4D2}"/>
              </a:ext>
            </a:extLst>
          </p:cNvPr>
          <p:cNvGrpSpPr/>
          <p:nvPr/>
        </p:nvGrpSpPr>
        <p:grpSpPr>
          <a:xfrm>
            <a:off x="9227165" y="3934310"/>
            <a:ext cx="1715678" cy="1916535"/>
            <a:chOff x="7520901" y="2526046"/>
            <a:chExt cx="1715678" cy="1916535"/>
          </a:xfrm>
        </p:grpSpPr>
        <p:grpSp>
          <p:nvGrpSpPr>
            <p:cNvPr id="163" name="グループ化 162">
              <a:extLst>
                <a:ext uri="{FF2B5EF4-FFF2-40B4-BE49-F238E27FC236}">
                  <a16:creationId xmlns:a16="http://schemas.microsoft.com/office/drawing/2014/main" id="{E80047F3-1ACD-B570-E60F-04253F4D505E}"/>
                </a:ext>
              </a:extLst>
            </p:cNvPr>
            <p:cNvGrpSpPr/>
            <p:nvPr/>
          </p:nvGrpSpPr>
          <p:grpSpPr>
            <a:xfrm>
              <a:off x="7520901" y="4037229"/>
              <a:ext cx="1715678" cy="405352"/>
              <a:chOff x="7588189" y="4787480"/>
              <a:chExt cx="1715678" cy="405352"/>
            </a:xfrm>
          </p:grpSpPr>
          <p:sp>
            <p:nvSpPr>
              <p:cNvPr id="190" name="平行四辺形 189">
                <a:extLst>
                  <a:ext uri="{FF2B5EF4-FFF2-40B4-BE49-F238E27FC236}">
                    <a16:creationId xmlns:a16="http://schemas.microsoft.com/office/drawing/2014/main" id="{51946996-7EF3-BB33-C398-63903E305F8E}"/>
                  </a:ext>
                </a:extLst>
              </p:cNvPr>
              <p:cNvSpPr/>
              <p:nvPr/>
            </p:nvSpPr>
            <p:spPr>
              <a:xfrm>
                <a:off x="7588189" y="4787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1" name="平行四辺形 190">
                <a:extLst>
                  <a:ext uri="{FF2B5EF4-FFF2-40B4-BE49-F238E27FC236}">
                    <a16:creationId xmlns:a16="http://schemas.microsoft.com/office/drawing/2014/main" id="{36A9B2E3-4B59-9E1C-A0FD-F84E5742ED57}"/>
                  </a:ext>
                </a:extLst>
              </p:cNvPr>
              <p:cNvSpPr/>
              <p:nvPr/>
            </p:nvSpPr>
            <p:spPr>
              <a:xfrm>
                <a:off x="9008442" y="484063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2" name="平行四辺形 191">
                <a:extLst>
                  <a:ext uri="{FF2B5EF4-FFF2-40B4-BE49-F238E27FC236}">
                    <a16:creationId xmlns:a16="http://schemas.microsoft.com/office/drawing/2014/main" id="{A542EFE1-0FF6-2E23-44D6-9D71F7F440F5}"/>
                  </a:ext>
                </a:extLst>
              </p:cNvPr>
              <p:cNvSpPr/>
              <p:nvPr/>
            </p:nvSpPr>
            <p:spPr>
              <a:xfrm>
                <a:off x="7800782" y="499015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9B19B5B1-9F03-5976-0F20-9895DAAA38E4}"/>
                </a:ext>
              </a:extLst>
            </p:cNvPr>
            <p:cNvGrpSpPr/>
            <p:nvPr/>
          </p:nvGrpSpPr>
          <p:grpSpPr>
            <a:xfrm>
              <a:off x="7520901" y="3785366"/>
              <a:ext cx="1715678" cy="405352"/>
              <a:chOff x="7622995" y="4237601"/>
              <a:chExt cx="1715678" cy="405352"/>
            </a:xfrm>
          </p:grpSpPr>
          <p:sp>
            <p:nvSpPr>
              <p:cNvPr id="186" name="平行四辺形 185">
                <a:extLst>
                  <a:ext uri="{FF2B5EF4-FFF2-40B4-BE49-F238E27FC236}">
                    <a16:creationId xmlns:a16="http://schemas.microsoft.com/office/drawing/2014/main" id="{E7F55E3E-AD71-FC7B-44C9-216F1C99AF2D}"/>
                  </a:ext>
                </a:extLst>
              </p:cNvPr>
              <p:cNvSpPr/>
              <p:nvPr/>
            </p:nvSpPr>
            <p:spPr>
              <a:xfrm>
                <a:off x="7622995" y="4237601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7" name="平行四辺形 186">
                <a:extLst>
                  <a:ext uri="{FF2B5EF4-FFF2-40B4-BE49-F238E27FC236}">
                    <a16:creationId xmlns:a16="http://schemas.microsoft.com/office/drawing/2014/main" id="{9BC105A7-5B96-D4EB-220C-00FBE579E563}"/>
                  </a:ext>
                </a:extLst>
              </p:cNvPr>
              <p:cNvSpPr/>
              <p:nvPr/>
            </p:nvSpPr>
            <p:spPr>
              <a:xfrm>
                <a:off x="9043248" y="4290760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8" name="平行四辺形 187">
                <a:extLst>
                  <a:ext uri="{FF2B5EF4-FFF2-40B4-BE49-F238E27FC236}">
                    <a16:creationId xmlns:a16="http://schemas.microsoft.com/office/drawing/2014/main" id="{71A7B088-19A3-5F6F-CB01-E724629D90DD}"/>
                  </a:ext>
                </a:extLst>
              </p:cNvPr>
              <p:cNvSpPr/>
              <p:nvPr/>
            </p:nvSpPr>
            <p:spPr>
              <a:xfrm>
                <a:off x="7835588" y="4440277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9" name="平行四辺形 188">
                <a:extLst>
                  <a:ext uri="{FF2B5EF4-FFF2-40B4-BE49-F238E27FC236}">
                    <a16:creationId xmlns:a16="http://schemas.microsoft.com/office/drawing/2014/main" id="{354C5CE2-7CE2-DD5A-0D02-467AD10B635D}"/>
                  </a:ext>
                </a:extLst>
              </p:cNvPr>
              <p:cNvSpPr/>
              <p:nvPr/>
            </p:nvSpPr>
            <p:spPr>
              <a:xfrm>
                <a:off x="8480834" y="4418426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4C46E7A-CCD5-8D73-0B4B-0BBC89205715}"/>
                </a:ext>
              </a:extLst>
            </p:cNvPr>
            <p:cNvGrpSpPr/>
            <p:nvPr/>
          </p:nvGrpSpPr>
          <p:grpSpPr>
            <a:xfrm>
              <a:off x="7520901" y="3533502"/>
              <a:ext cx="1715678" cy="405352"/>
              <a:chOff x="7622995" y="3687720"/>
              <a:chExt cx="1715678" cy="405352"/>
            </a:xfrm>
          </p:grpSpPr>
          <p:sp>
            <p:nvSpPr>
              <p:cNvPr id="182" name="平行四辺形 181">
                <a:extLst>
                  <a:ext uri="{FF2B5EF4-FFF2-40B4-BE49-F238E27FC236}">
                    <a16:creationId xmlns:a16="http://schemas.microsoft.com/office/drawing/2014/main" id="{46ED4AC3-B6BB-40FF-B471-FE23DB1A730B}"/>
                  </a:ext>
                </a:extLst>
              </p:cNvPr>
              <p:cNvSpPr/>
              <p:nvPr/>
            </p:nvSpPr>
            <p:spPr>
              <a:xfrm>
                <a:off x="7622995" y="368772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平行四辺形 182">
                <a:extLst>
                  <a:ext uri="{FF2B5EF4-FFF2-40B4-BE49-F238E27FC236}">
                    <a16:creationId xmlns:a16="http://schemas.microsoft.com/office/drawing/2014/main" id="{3A7513F0-364F-AB92-6FE1-9FC827A6D3B1}"/>
                  </a:ext>
                </a:extLst>
              </p:cNvPr>
              <p:cNvSpPr/>
              <p:nvPr/>
            </p:nvSpPr>
            <p:spPr>
              <a:xfrm>
                <a:off x="9043248" y="374087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4" name="平行四辺形 183">
                <a:extLst>
                  <a:ext uri="{FF2B5EF4-FFF2-40B4-BE49-F238E27FC236}">
                    <a16:creationId xmlns:a16="http://schemas.microsoft.com/office/drawing/2014/main" id="{BA0C7FD0-81B7-2589-5523-EE46FD1EC4DB}"/>
                  </a:ext>
                </a:extLst>
              </p:cNvPr>
              <p:cNvSpPr/>
              <p:nvPr/>
            </p:nvSpPr>
            <p:spPr>
              <a:xfrm>
                <a:off x="8480834" y="386854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5" name="平行四辺形 184">
                <a:extLst>
                  <a:ext uri="{FF2B5EF4-FFF2-40B4-BE49-F238E27FC236}">
                    <a16:creationId xmlns:a16="http://schemas.microsoft.com/office/drawing/2014/main" id="{0AB33143-8462-F61E-5A99-4D605B75C00B}"/>
                  </a:ext>
                </a:extLst>
              </p:cNvPr>
              <p:cNvSpPr/>
              <p:nvPr/>
            </p:nvSpPr>
            <p:spPr>
              <a:xfrm>
                <a:off x="8339911" y="371399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60099EAB-244F-636F-41DA-243AEEFC9456}"/>
                </a:ext>
              </a:extLst>
            </p:cNvPr>
            <p:cNvGrpSpPr/>
            <p:nvPr/>
          </p:nvGrpSpPr>
          <p:grpSpPr>
            <a:xfrm>
              <a:off x="7520901" y="3281638"/>
              <a:ext cx="1715678" cy="405352"/>
              <a:chOff x="7622995" y="3137839"/>
              <a:chExt cx="1715678" cy="405352"/>
            </a:xfrm>
          </p:grpSpPr>
          <p:sp>
            <p:nvSpPr>
              <p:cNvPr id="179" name="平行四辺形 178">
                <a:extLst>
                  <a:ext uri="{FF2B5EF4-FFF2-40B4-BE49-F238E27FC236}">
                    <a16:creationId xmlns:a16="http://schemas.microsoft.com/office/drawing/2014/main" id="{9365BAAD-0362-82DE-6DA0-A4F66CAEA03C}"/>
                  </a:ext>
                </a:extLst>
              </p:cNvPr>
              <p:cNvSpPr/>
              <p:nvPr/>
            </p:nvSpPr>
            <p:spPr>
              <a:xfrm>
                <a:off x="7622995" y="3137839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平行四辺形 179">
                <a:extLst>
                  <a:ext uri="{FF2B5EF4-FFF2-40B4-BE49-F238E27FC236}">
                    <a16:creationId xmlns:a16="http://schemas.microsoft.com/office/drawing/2014/main" id="{4E3AFA28-F848-FB2C-D287-F7FD27FDEA56}"/>
                  </a:ext>
                </a:extLst>
              </p:cNvPr>
              <p:cNvSpPr/>
              <p:nvPr/>
            </p:nvSpPr>
            <p:spPr>
              <a:xfrm>
                <a:off x="8480834" y="3318664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平行四辺形 180">
                <a:extLst>
                  <a:ext uri="{FF2B5EF4-FFF2-40B4-BE49-F238E27FC236}">
                    <a16:creationId xmlns:a16="http://schemas.microsoft.com/office/drawing/2014/main" id="{8798C774-B974-1EDC-B8A2-C5AA45EBEAD2}"/>
                  </a:ext>
                </a:extLst>
              </p:cNvPr>
              <p:cNvSpPr/>
              <p:nvPr/>
            </p:nvSpPr>
            <p:spPr>
              <a:xfrm>
                <a:off x="8339911" y="3164113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47217D17-568A-52E0-F3E1-4DB4BADC3D45}"/>
                </a:ext>
              </a:extLst>
            </p:cNvPr>
            <p:cNvGrpSpPr/>
            <p:nvPr/>
          </p:nvGrpSpPr>
          <p:grpSpPr>
            <a:xfrm>
              <a:off x="7520901" y="3029774"/>
              <a:ext cx="1715678" cy="405352"/>
              <a:chOff x="7622995" y="2587958"/>
              <a:chExt cx="1715678" cy="405352"/>
            </a:xfrm>
          </p:grpSpPr>
          <p:sp>
            <p:nvSpPr>
              <p:cNvPr id="176" name="平行四辺形 175">
                <a:extLst>
                  <a:ext uri="{FF2B5EF4-FFF2-40B4-BE49-F238E27FC236}">
                    <a16:creationId xmlns:a16="http://schemas.microsoft.com/office/drawing/2014/main" id="{357EC0F4-992A-367B-6701-394B8B872C39}"/>
                  </a:ext>
                </a:extLst>
              </p:cNvPr>
              <p:cNvSpPr/>
              <p:nvPr/>
            </p:nvSpPr>
            <p:spPr>
              <a:xfrm>
                <a:off x="7622995" y="258795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7" name="平行四辺形 176">
                <a:extLst>
                  <a:ext uri="{FF2B5EF4-FFF2-40B4-BE49-F238E27FC236}">
                    <a16:creationId xmlns:a16="http://schemas.microsoft.com/office/drawing/2014/main" id="{E73CCAE3-9601-66C7-1615-3906E3C7A17C}"/>
                  </a:ext>
                </a:extLst>
              </p:cNvPr>
              <p:cNvSpPr/>
              <p:nvPr/>
            </p:nvSpPr>
            <p:spPr>
              <a:xfrm>
                <a:off x="8519254" y="2768783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8" name="平行四辺形 177">
                <a:extLst>
                  <a:ext uri="{FF2B5EF4-FFF2-40B4-BE49-F238E27FC236}">
                    <a16:creationId xmlns:a16="http://schemas.microsoft.com/office/drawing/2014/main" id="{2FEBFAB7-AED5-0A20-D707-DCFB9670ED9E}"/>
                  </a:ext>
                </a:extLst>
              </p:cNvPr>
              <p:cNvSpPr/>
              <p:nvPr/>
            </p:nvSpPr>
            <p:spPr>
              <a:xfrm>
                <a:off x="8297649" y="262960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245DD2B8-472C-CC1E-E7AB-ACE13C4B9C19}"/>
                </a:ext>
              </a:extLst>
            </p:cNvPr>
            <p:cNvGrpSpPr/>
            <p:nvPr/>
          </p:nvGrpSpPr>
          <p:grpSpPr>
            <a:xfrm>
              <a:off x="7520901" y="2777910"/>
              <a:ext cx="1715678" cy="405352"/>
              <a:chOff x="7622995" y="2038077"/>
              <a:chExt cx="1715678" cy="405352"/>
            </a:xfrm>
          </p:grpSpPr>
          <p:sp>
            <p:nvSpPr>
              <p:cNvPr id="173" name="平行四辺形 172">
                <a:extLst>
                  <a:ext uri="{FF2B5EF4-FFF2-40B4-BE49-F238E27FC236}">
                    <a16:creationId xmlns:a16="http://schemas.microsoft.com/office/drawing/2014/main" id="{245CD841-D2D9-2FE6-17A2-548297F5B41F}"/>
                  </a:ext>
                </a:extLst>
              </p:cNvPr>
              <p:cNvSpPr/>
              <p:nvPr/>
            </p:nvSpPr>
            <p:spPr>
              <a:xfrm>
                <a:off x="7622995" y="203807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4" name="平行四辺形 173">
                <a:extLst>
                  <a:ext uri="{FF2B5EF4-FFF2-40B4-BE49-F238E27FC236}">
                    <a16:creationId xmlns:a16="http://schemas.microsoft.com/office/drawing/2014/main" id="{B3E991E6-9018-B420-4028-E333C47CD104}"/>
                  </a:ext>
                </a:extLst>
              </p:cNvPr>
              <p:cNvSpPr/>
              <p:nvPr/>
            </p:nvSpPr>
            <p:spPr>
              <a:xfrm>
                <a:off x="8297649" y="2079719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5" name="平行四辺形 174">
                <a:extLst>
                  <a:ext uri="{FF2B5EF4-FFF2-40B4-BE49-F238E27FC236}">
                    <a16:creationId xmlns:a16="http://schemas.microsoft.com/office/drawing/2014/main" id="{2DCB2ECD-3A34-4726-915C-74369BEC9093}"/>
                  </a:ext>
                </a:extLst>
              </p:cNvPr>
              <p:cNvSpPr/>
              <p:nvPr/>
            </p:nvSpPr>
            <p:spPr>
              <a:xfrm>
                <a:off x="7722519" y="2335608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BA0099E2-14D0-C91B-1D73-CD2690523249}"/>
                </a:ext>
              </a:extLst>
            </p:cNvPr>
            <p:cNvGrpSpPr/>
            <p:nvPr/>
          </p:nvGrpSpPr>
          <p:grpSpPr>
            <a:xfrm>
              <a:off x="7520901" y="2526046"/>
              <a:ext cx="1715678" cy="405352"/>
              <a:chOff x="7622995" y="1488196"/>
              <a:chExt cx="1715678" cy="405352"/>
            </a:xfrm>
          </p:grpSpPr>
          <p:sp>
            <p:nvSpPr>
              <p:cNvPr id="170" name="平行四辺形 169">
                <a:extLst>
                  <a:ext uri="{FF2B5EF4-FFF2-40B4-BE49-F238E27FC236}">
                    <a16:creationId xmlns:a16="http://schemas.microsoft.com/office/drawing/2014/main" id="{9E9E8C8B-0B8E-044E-ECDF-74B6B071F471}"/>
                  </a:ext>
                </a:extLst>
              </p:cNvPr>
              <p:cNvSpPr/>
              <p:nvPr/>
            </p:nvSpPr>
            <p:spPr>
              <a:xfrm>
                <a:off x="7622995" y="148819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1" name="平行四辺形 170">
                <a:extLst>
                  <a:ext uri="{FF2B5EF4-FFF2-40B4-BE49-F238E27FC236}">
                    <a16:creationId xmlns:a16="http://schemas.microsoft.com/office/drawing/2014/main" id="{524F8B3D-90C1-905D-E0F6-5057C35065BD}"/>
                  </a:ext>
                </a:extLst>
              </p:cNvPr>
              <p:cNvSpPr/>
              <p:nvPr/>
            </p:nvSpPr>
            <p:spPr>
              <a:xfrm>
                <a:off x="8236475" y="152983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chemeClr val="bg1"/>
              </a:solidFill>
              <a:ln w="12700">
                <a:solidFill>
                  <a:srgbClr val="FFB8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平行四辺形 171">
                <a:extLst>
                  <a:ext uri="{FF2B5EF4-FFF2-40B4-BE49-F238E27FC236}">
                    <a16:creationId xmlns:a16="http://schemas.microsoft.com/office/drawing/2014/main" id="{5AED0795-DFB3-DDFD-0D3F-BF33940F203D}"/>
                  </a:ext>
                </a:extLst>
              </p:cNvPr>
              <p:cNvSpPr/>
              <p:nvPr/>
            </p:nvSpPr>
            <p:spPr>
              <a:xfrm>
                <a:off x="7722519" y="1785727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8739D4B-A8FA-8CF0-DD49-90EF0AA4A918}"/>
              </a:ext>
            </a:extLst>
          </p:cNvPr>
          <p:cNvGrpSpPr/>
          <p:nvPr/>
        </p:nvGrpSpPr>
        <p:grpSpPr>
          <a:xfrm>
            <a:off x="1785813" y="914439"/>
            <a:ext cx="1715678" cy="1916412"/>
            <a:chOff x="2622896" y="768816"/>
            <a:chExt cx="1715678" cy="1916412"/>
          </a:xfrm>
        </p:grpSpPr>
        <p:sp>
          <p:nvSpPr>
            <p:cNvPr id="142" name="平行四辺形 141">
              <a:extLst>
                <a:ext uri="{FF2B5EF4-FFF2-40B4-BE49-F238E27FC236}">
                  <a16:creationId xmlns:a16="http://schemas.microsoft.com/office/drawing/2014/main" id="{1EBF3B9A-C28E-0D47-6325-3CAAEA530BE1}"/>
                </a:ext>
              </a:extLst>
            </p:cNvPr>
            <p:cNvSpPr/>
            <p:nvPr/>
          </p:nvSpPr>
          <p:spPr>
            <a:xfrm>
              <a:off x="2622896" y="227987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平行四辺形 142">
              <a:extLst>
                <a:ext uri="{FF2B5EF4-FFF2-40B4-BE49-F238E27FC236}">
                  <a16:creationId xmlns:a16="http://schemas.microsoft.com/office/drawing/2014/main" id="{696FB8BE-C17A-A1AA-1F15-90FA7C6B8DDC}"/>
                </a:ext>
              </a:extLst>
            </p:cNvPr>
            <p:cNvSpPr/>
            <p:nvPr/>
          </p:nvSpPr>
          <p:spPr>
            <a:xfrm>
              <a:off x="3570939" y="2449630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平行四辺形 143">
              <a:extLst>
                <a:ext uri="{FF2B5EF4-FFF2-40B4-BE49-F238E27FC236}">
                  <a16:creationId xmlns:a16="http://schemas.microsoft.com/office/drawing/2014/main" id="{7EBC085C-FCE9-6CDB-63EE-918D631A9F61}"/>
                </a:ext>
              </a:extLst>
            </p:cNvPr>
            <p:cNvSpPr/>
            <p:nvPr/>
          </p:nvSpPr>
          <p:spPr>
            <a:xfrm>
              <a:off x="2952633" y="2515054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平行四辺形 144">
              <a:extLst>
                <a:ext uri="{FF2B5EF4-FFF2-40B4-BE49-F238E27FC236}">
                  <a16:creationId xmlns:a16="http://schemas.microsoft.com/office/drawing/2014/main" id="{4D877A0D-FC0C-1A1F-233F-4BBF5B3BEA10}"/>
                </a:ext>
              </a:extLst>
            </p:cNvPr>
            <p:cNvSpPr/>
            <p:nvPr/>
          </p:nvSpPr>
          <p:spPr>
            <a:xfrm>
              <a:off x="2622896" y="2028031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平行四辺形 145">
              <a:extLst>
                <a:ext uri="{FF2B5EF4-FFF2-40B4-BE49-F238E27FC236}">
                  <a16:creationId xmlns:a16="http://schemas.microsoft.com/office/drawing/2014/main" id="{7260DEE3-F3B0-1A17-AC56-7505E807345A}"/>
                </a:ext>
              </a:extLst>
            </p:cNvPr>
            <p:cNvSpPr/>
            <p:nvPr/>
          </p:nvSpPr>
          <p:spPr>
            <a:xfrm>
              <a:off x="3570939" y="2186985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平行四辺形 146">
              <a:extLst>
                <a:ext uri="{FF2B5EF4-FFF2-40B4-BE49-F238E27FC236}">
                  <a16:creationId xmlns:a16="http://schemas.microsoft.com/office/drawing/2014/main" id="{F4E073CF-2525-82A5-6EFD-1F9C56FB6FB4}"/>
                </a:ext>
              </a:extLst>
            </p:cNvPr>
            <p:cNvSpPr/>
            <p:nvPr/>
          </p:nvSpPr>
          <p:spPr>
            <a:xfrm>
              <a:off x="2902233" y="2241609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平行四辺形 147">
              <a:extLst>
                <a:ext uri="{FF2B5EF4-FFF2-40B4-BE49-F238E27FC236}">
                  <a16:creationId xmlns:a16="http://schemas.microsoft.com/office/drawing/2014/main" id="{E6FA986B-AF89-334B-1CD2-A3685AB6483F}"/>
                </a:ext>
              </a:extLst>
            </p:cNvPr>
            <p:cNvSpPr/>
            <p:nvPr/>
          </p:nvSpPr>
          <p:spPr>
            <a:xfrm>
              <a:off x="2622896" y="1776188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平行四辺形 148">
              <a:extLst>
                <a:ext uri="{FF2B5EF4-FFF2-40B4-BE49-F238E27FC236}">
                  <a16:creationId xmlns:a16="http://schemas.microsoft.com/office/drawing/2014/main" id="{065BBC3D-E606-E563-199D-D3F41FBE3B5D}"/>
                </a:ext>
              </a:extLst>
            </p:cNvPr>
            <p:cNvSpPr/>
            <p:nvPr/>
          </p:nvSpPr>
          <p:spPr>
            <a:xfrm>
              <a:off x="3570939" y="1920742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平行四辺形 149">
              <a:extLst>
                <a:ext uri="{FF2B5EF4-FFF2-40B4-BE49-F238E27FC236}">
                  <a16:creationId xmlns:a16="http://schemas.microsoft.com/office/drawing/2014/main" id="{DD03C9BC-CE76-B861-CA22-AE99AB2190EB}"/>
                </a:ext>
              </a:extLst>
            </p:cNvPr>
            <p:cNvSpPr/>
            <p:nvPr/>
          </p:nvSpPr>
          <p:spPr>
            <a:xfrm>
              <a:off x="2833833" y="1975366"/>
              <a:ext cx="304241" cy="11566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平行四辺形 150">
              <a:extLst>
                <a:ext uri="{FF2B5EF4-FFF2-40B4-BE49-F238E27FC236}">
                  <a16:creationId xmlns:a16="http://schemas.microsoft.com/office/drawing/2014/main" id="{500D349B-3D53-A118-3B3E-E7B8C76BB5F6}"/>
                </a:ext>
              </a:extLst>
            </p:cNvPr>
            <p:cNvSpPr/>
            <p:nvPr/>
          </p:nvSpPr>
          <p:spPr>
            <a:xfrm>
              <a:off x="3294975" y="179453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平行四辺形 151">
              <a:extLst>
                <a:ext uri="{FF2B5EF4-FFF2-40B4-BE49-F238E27FC236}">
                  <a16:creationId xmlns:a16="http://schemas.microsoft.com/office/drawing/2014/main" id="{B88DA1AB-CE01-6C5B-4F0A-4F9B1702B4E9}"/>
                </a:ext>
              </a:extLst>
            </p:cNvPr>
            <p:cNvSpPr/>
            <p:nvPr/>
          </p:nvSpPr>
          <p:spPr>
            <a:xfrm>
              <a:off x="2622896" y="152434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平行四辺形 152">
              <a:extLst>
                <a:ext uri="{FF2B5EF4-FFF2-40B4-BE49-F238E27FC236}">
                  <a16:creationId xmlns:a16="http://schemas.microsoft.com/office/drawing/2014/main" id="{93E06B2E-7BD4-FEAC-FC5B-5ED39A4D6CB7}"/>
                </a:ext>
              </a:extLst>
            </p:cNvPr>
            <p:cNvSpPr/>
            <p:nvPr/>
          </p:nvSpPr>
          <p:spPr>
            <a:xfrm>
              <a:off x="3256875" y="1543073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平行四辺形 153">
              <a:extLst>
                <a:ext uri="{FF2B5EF4-FFF2-40B4-BE49-F238E27FC236}">
                  <a16:creationId xmlns:a16="http://schemas.microsoft.com/office/drawing/2014/main" id="{EFBA7EFA-BDE2-8011-1C92-F3CC7729EF0F}"/>
                </a:ext>
              </a:extLst>
            </p:cNvPr>
            <p:cNvSpPr/>
            <p:nvPr/>
          </p:nvSpPr>
          <p:spPr>
            <a:xfrm>
              <a:off x="3570939" y="1668899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09FF5B76-94CE-672F-4E11-8865D4B8F3E6}"/>
                </a:ext>
              </a:extLst>
            </p:cNvPr>
            <p:cNvSpPr/>
            <p:nvPr/>
          </p:nvSpPr>
          <p:spPr>
            <a:xfrm>
              <a:off x="2622896" y="1272502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平行四辺形 155">
              <a:extLst>
                <a:ext uri="{FF2B5EF4-FFF2-40B4-BE49-F238E27FC236}">
                  <a16:creationId xmlns:a16="http://schemas.microsoft.com/office/drawing/2014/main" id="{8B2AB175-A23A-0D01-6DC7-FB7D479E9AF2}"/>
                </a:ext>
              </a:extLst>
            </p:cNvPr>
            <p:cNvSpPr/>
            <p:nvPr/>
          </p:nvSpPr>
          <p:spPr>
            <a:xfrm>
              <a:off x="3199725" y="1310280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平行四辺形 156">
              <a:extLst>
                <a:ext uri="{FF2B5EF4-FFF2-40B4-BE49-F238E27FC236}">
                  <a16:creationId xmlns:a16="http://schemas.microsoft.com/office/drawing/2014/main" id="{C463E2B1-A657-020D-4E22-E9A0C4575635}"/>
                </a:ext>
              </a:extLst>
            </p:cNvPr>
            <p:cNvSpPr/>
            <p:nvPr/>
          </p:nvSpPr>
          <p:spPr>
            <a:xfrm>
              <a:off x="3564589" y="1407531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平行四辺形 157">
              <a:extLst>
                <a:ext uri="{FF2B5EF4-FFF2-40B4-BE49-F238E27FC236}">
                  <a16:creationId xmlns:a16="http://schemas.microsoft.com/office/drawing/2014/main" id="{D78B33C7-8AD4-7F5F-383A-8FE187256363}"/>
                </a:ext>
              </a:extLst>
            </p:cNvPr>
            <p:cNvSpPr/>
            <p:nvPr/>
          </p:nvSpPr>
          <p:spPr>
            <a:xfrm>
              <a:off x="2622896" y="102065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平行四辺形 158">
              <a:extLst>
                <a:ext uri="{FF2B5EF4-FFF2-40B4-BE49-F238E27FC236}">
                  <a16:creationId xmlns:a16="http://schemas.microsoft.com/office/drawing/2014/main" id="{38B2C0B4-6620-86D4-5CBE-9EC3B2207EB2}"/>
                </a:ext>
              </a:extLst>
            </p:cNvPr>
            <p:cNvSpPr/>
            <p:nvPr/>
          </p:nvSpPr>
          <p:spPr>
            <a:xfrm>
              <a:off x="3167975" y="1064787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平行四辺形 159">
              <a:extLst>
                <a:ext uri="{FF2B5EF4-FFF2-40B4-BE49-F238E27FC236}">
                  <a16:creationId xmlns:a16="http://schemas.microsoft.com/office/drawing/2014/main" id="{3799B2AC-B05C-4C44-1F5D-B617A6C84532}"/>
                </a:ext>
              </a:extLst>
            </p:cNvPr>
            <p:cNvSpPr/>
            <p:nvPr/>
          </p:nvSpPr>
          <p:spPr>
            <a:xfrm>
              <a:off x="3555064" y="1146163"/>
              <a:ext cx="485775" cy="1460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平行四辺形 160">
              <a:extLst>
                <a:ext uri="{FF2B5EF4-FFF2-40B4-BE49-F238E27FC236}">
                  <a16:creationId xmlns:a16="http://schemas.microsoft.com/office/drawing/2014/main" id="{B8A416B5-A647-5CF4-4AA4-7AA54D325FD2}"/>
                </a:ext>
              </a:extLst>
            </p:cNvPr>
            <p:cNvSpPr/>
            <p:nvPr/>
          </p:nvSpPr>
          <p:spPr>
            <a:xfrm>
              <a:off x="2622896" y="768816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平行四辺形 161">
              <a:extLst>
                <a:ext uri="{FF2B5EF4-FFF2-40B4-BE49-F238E27FC236}">
                  <a16:creationId xmlns:a16="http://schemas.microsoft.com/office/drawing/2014/main" id="{BF8B0EA8-DDF1-049E-BAF6-82ED8BD96458}"/>
                </a:ext>
              </a:extLst>
            </p:cNvPr>
            <p:cNvSpPr/>
            <p:nvPr/>
          </p:nvSpPr>
          <p:spPr>
            <a:xfrm>
              <a:off x="3142575" y="816119"/>
              <a:ext cx="177540" cy="59150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94EB3B3-4403-FF2F-7BE5-2374FA701FC5}"/>
              </a:ext>
            </a:extLst>
          </p:cNvPr>
          <p:cNvGrpSpPr/>
          <p:nvPr/>
        </p:nvGrpSpPr>
        <p:grpSpPr>
          <a:xfrm>
            <a:off x="4009195" y="914439"/>
            <a:ext cx="1715678" cy="1922018"/>
            <a:chOff x="5008374" y="2526046"/>
            <a:chExt cx="1715678" cy="1922018"/>
          </a:xfrm>
        </p:grpSpPr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0546413E-E5B2-A56A-95B8-216D3C45101D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139" name="平行四辺形 138">
                <a:extLst>
                  <a:ext uri="{FF2B5EF4-FFF2-40B4-BE49-F238E27FC236}">
                    <a16:creationId xmlns:a16="http://schemas.microsoft.com/office/drawing/2014/main" id="{4AB068CA-35D0-E066-1D02-4F6A9D0CD075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平行四辺形 139">
                <a:extLst>
                  <a:ext uri="{FF2B5EF4-FFF2-40B4-BE49-F238E27FC236}">
                    <a16:creationId xmlns:a16="http://schemas.microsoft.com/office/drawing/2014/main" id="{3386A744-94B4-102A-64CE-DC7A081174D4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平行四辺形 140">
                <a:extLst>
                  <a:ext uri="{FF2B5EF4-FFF2-40B4-BE49-F238E27FC236}">
                    <a16:creationId xmlns:a16="http://schemas.microsoft.com/office/drawing/2014/main" id="{9CF8BF97-91E6-F58E-C4A5-D7F2278697D5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0BB221FD-8680-9ED0-A851-694FA6D95358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135" name="平行四辺形 134">
                <a:extLst>
                  <a:ext uri="{FF2B5EF4-FFF2-40B4-BE49-F238E27FC236}">
                    <a16:creationId xmlns:a16="http://schemas.microsoft.com/office/drawing/2014/main" id="{F4E0839F-B8BD-DC12-4A0C-F62EBFFCC246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平行四辺形 135">
                <a:extLst>
                  <a:ext uri="{FF2B5EF4-FFF2-40B4-BE49-F238E27FC236}">
                    <a16:creationId xmlns:a16="http://schemas.microsoft.com/office/drawing/2014/main" id="{337DE259-874E-AB97-A74F-236BBDC89902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平行四辺形 136">
                <a:extLst>
                  <a:ext uri="{FF2B5EF4-FFF2-40B4-BE49-F238E27FC236}">
                    <a16:creationId xmlns:a16="http://schemas.microsoft.com/office/drawing/2014/main" id="{6D6F0375-C7DB-ADF3-6127-A509B461C9CA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平行四辺形 137">
                <a:extLst>
                  <a:ext uri="{FF2B5EF4-FFF2-40B4-BE49-F238E27FC236}">
                    <a16:creationId xmlns:a16="http://schemas.microsoft.com/office/drawing/2014/main" id="{F1B15FDB-3A66-1837-DD7A-B72BBC4D8402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4" name="グループ化 113">
              <a:extLst>
                <a:ext uri="{FF2B5EF4-FFF2-40B4-BE49-F238E27FC236}">
                  <a16:creationId xmlns:a16="http://schemas.microsoft.com/office/drawing/2014/main" id="{A4E61DDC-703C-A24D-753F-D9ACBD663121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131" name="平行四辺形 130">
                <a:extLst>
                  <a:ext uri="{FF2B5EF4-FFF2-40B4-BE49-F238E27FC236}">
                    <a16:creationId xmlns:a16="http://schemas.microsoft.com/office/drawing/2014/main" id="{BABC649A-9403-3735-B1B2-2E01302D5854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平行四辺形 131">
                <a:extLst>
                  <a:ext uri="{FF2B5EF4-FFF2-40B4-BE49-F238E27FC236}">
                    <a16:creationId xmlns:a16="http://schemas.microsoft.com/office/drawing/2014/main" id="{0A80A83C-C27A-F42F-EBD0-4AA4F2442970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平行四辺形 132">
                <a:extLst>
                  <a:ext uri="{FF2B5EF4-FFF2-40B4-BE49-F238E27FC236}">
                    <a16:creationId xmlns:a16="http://schemas.microsoft.com/office/drawing/2014/main" id="{A55CA6E1-37C7-AD0D-319A-4B87D866C50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平行四辺形 133">
                <a:extLst>
                  <a:ext uri="{FF2B5EF4-FFF2-40B4-BE49-F238E27FC236}">
                    <a16:creationId xmlns:a16="http://schemas.microsoft.com/office/drawing/2014/main" id="{939DA46A-9D9B-A7DE-08C7-F0FE486B5C9D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3841B26A-FFFD-EF88-FF5A-1088CA409072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128" name="平行四辺形 127">
                <a:extLst>
                  <a:ext uri="{FF2B5EF4-FFF2-40B4-BE49-F238E27FC236}">
                    <a16:creationId xmlns:a16="http://schemas.microsoft.com/office/drawing/2014/main" id="{8557E95B-BA4A-922D-A9DA-F308BD789832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平行四辺形 128">
                <a:extLst>
                  <a:ext uri="{FF2B5EF4-FFF2-40B4-BE49-F238E27FC236}">
                    <a16:creationId xmlns:a16="http://schemas.microsoft.com/office/drawing/2014/main" id="{47CA7382-9C2B-52D9-3952-E2736A85A16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平行四辺形 129">
                <a:extLst>
                  <a:ext uri="{FF2B5EF4-FFF2-40B4-BE49-F238E27FC236}">
                    <a16:creationId xmlns:a16="http://schemas.microsoft.com/office/drawing/2014/main" id="{790AD2B6-1ED8-4C4B-FB96-E0B4CD383FFA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E2474DE1-D87C-C84F-3677-02B6D45B2741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125" name="平行四辺形 124">
                <a:extLst>
                  <a:ext uri="{FF2B5EF4-FFF2-40B4-BE49-F238E27FC236}">
                    <a16:creationId xmlns:a16="http://schemas.microsoft.com/office/drawing/2014/main" id="{E9010180-C030-8EA9-41A6-360DADB189F9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平行四辺形 125">
                <a:extLst>
                  <a:ext uri="{FF2B5EF4-FFF2-40B4-BE49-F238E27FC236}">
                    <a16:creationId xmlns:a16="http://schemas.microsoft.com/office/drawing/2014/main" id="{12B8006A-9C65-2CC5-5BAD-8F307AAE5D70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平行四辺形 126">
                <a:extLst>
                  <a:ext uri="{FF2B5EF4-FFF2-40B4-BE49-F238E27FC236}">
                    <a16:creationId xmlns:a16="http://schemas.microsoft.com/office/drawing/2014/main" id="{90BCA651-048C-A890-BD62-3C87337CC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A5F246AF-1EAE-BF35-6187-D394E2FD72DA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122" name="平行四辺形 121">
                <a:extLst>
                  <a:ext uri="{FF2B5EF4-FFF2-40B4-BE49-F238E27FC236}">
                    <a16:creationId xmlns:a16="http://schemas.microsoft.com/office/drawing/2014/main" id="{99A88950-30DC-44A9-7D40-59118F0D98CC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平行四辺形 122">
                <a:extLst>
                  <a:ext uri="{FF2B5EF4-FFF2-40B4-BE49-F238E27FC236}">
                    <a16:creationId xmlns:a16="http://schemas.microsoft.com/office/drawing/2014/main" id="{9F3A867B-963F-2DEA-CDAA-5EFDBBAA4CDA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平行四辺形 123">
                <a:extLst>
                  <a:ext uri="{FF2B5EF4-FFF2-40B4-BE49-F238E27FC236}">
                    <a16:creationId xmlns:a16="http://schemas.microsoft.com/office/drawing/2014/main" id="{FE4E6F06-F571-ABE0-0256-56F3FD91FBF9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9F3A4E3F-2847-D798-781F-1BD599DF4B73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119" name="平行四辺形 118">
                <a:extLst>
                  <a:ext uri="{FF2B5EF4-FFF2-40B4-BE49-F238E27FC236}">
                    <a16:creationId xmlns:a16="http://schemas.microsoft.com/office/drawing/2014/main" id="{A1654952-8613-6F84-42BF-DAB838882383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平行四辺形 119">
                <a:extLst>
                  <a:ext uri="{FF2B5EF4-FFF2-40B4-BE49-F238E27FC236}">
                    <a16:creationId xmlns:a16="http://schemas.microsoft.com/office/drawing/2014/main" id="{B4E8846E-8602-428D-E1D4-5A620E10F4A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平行四辺形 120">
                <a:extLst>
                  <a:ext uri="{FF2B5EF4-FFF2-40B4-BE49-F238E27FC236}">
                    <a16:creationId xmlns:a16="http://schemas.microsoft.com/office/drawing/2014/main" id="{06B1B0E4-8BB0-BF55-AB6B-81DB4CA2DD4C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AE9AA51-C51D-2938-21D9-D04DF3334DC2}"/>
              </a:ext>
            </a:extLst>
          </p:cNvPr>
          <p:cNvGrpSpPr/>
          <p:nvPr/>
        </p:nvGrpSpPr>
        <p:grpSpPr>
          <a:xfrm>
            <a:off x="6635583" y="913204"/>
            <a:ext cx="1715678" cy="1924488"/>
            <a:chOff x="7781509" y="1281629"/>
            <a:chExt cx="1715678" cy="1924488"/>
          </a:xfrm>
        </p:grpSpPr>
        <p:sp>
          <p:nvSpPr>
            <p:cNvPr id="94" name="平行四辺形 93">
              <a:extLst>
                <a:ext uri="{FF2B5EF4-FFF2-40B4-BE49-F238E27FC236}">
                  <a16:creationId xmlns:a16="http://schemas.microsoft.com/office/drawing/2014/main" id="{16F6CA41-1378-6A97-B419-419E1DD328B0}"/>
                </a:ext>
              </a:extLst>
            </p:cNvPr>
            <p:cNvSpPr/>
            <p:nvPr/>
          </p:nvSpPr>
          <p:spPr>
            <a:xfrm>
              <a:off x="7781509" y="2800765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A9D63277-7182-0719-0995-B7FB917C5613}"/>
                </a:ext>
              </a:extLst>
            </p:cNvPr>
            <p:cNvGrpSpPr/>
            <p:nvPr/>
          </p:nvGrpSpPr>
          <p:grpSpPr>
            <a:xfrm>
              <a:off x="7781509" y="2547574"/>
              <a:ext cx="1715678" cy="405352"/>
              <a:chOff x="10427427" y="4851684"/>
              <a:chExt cx="1715678" cy="405352"/>
            </a:xfrm>
          </p:grpSpPr>
          <p:sp>
            <p:nvSpPr>
              <p:cNvPr id="110" name="平行四辺形 109">
                <a:extLst>
                  <a:ext uri="{FF2B5EF4-FFF2-40B4-BE49-F238E27FC236}">
                    <a16:creationId xmlns:a16="http://schemas.microsoft.com/office/drawing/2014/main" id="{6C260D4C-CBC9-9C9B-6742-4CB9031FE811}"/>
                  </a:ext>
                </a:extLst>
              </p:cNvPr>
              <p:cNvSpPr/>
              <p:nvPr/>
            </p:nvSpPr>
            <p:spPr>
              <a:xfrm>
                <a:off x="10427427" y="485168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平行四辺形 110">
                <a:extLst>
                  <a:ext uri="{FF2B5EF4-FFF2-40B4-BE49-F238E27FC236}">
                    <a16:creationId xmlns:a16="http://schemas.microsoft.com/office/drawing/2014/main" id="{48BA6E04-453F-FCB5-2B5C-4A4D65FC225A}"/>
                  </a:ext>
                </a:extLst>
              </p:cNvPr>
              <p:cNvSpPr/>
              <p:nvPr/>
            </p:nvSpPr>
            <p:spPr>
              <a:xfrm>
                <a:off x="10640020" y="5054360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E49D4F22-007E-18CB-BE62-5385075A8F9C}"/>
                </a:ext>
              </a:extLst>
            </p:cNvPr>
            <p:cNvGrpSpPr/>
            <p:nvPr/>
          </p:nvGrpSpPr>
          <p:grpSpPr>
            <a:xfrm>
              <a:off x="7781509" y="2294385"/>
              <a:ext cx="1715678" cy="405352"/>
              <a:chOff x="10427427" y="3921317"/>
              <a:chExt cx="1715678" cy="405352"/>
            </a:xfrm>
          </p:grpSpPr>
          <p:sp>
            <p:nvSpPr>
              <p:cNvPr id="107" name="平行四辺形 106">
                <a:extLst>
                  <a:ext uri="{FF2B5EF4-FFF2-40B4-BE49-F238E27FC236}">
                    <a16:creationId xmlns:a16="http://schemas.microsoft.com/office/drawing/2014/main" id="{439C4C36-CDFA-5491-929B-F43781A20A72}"/>
                  </a:ext>
                </a:extLst>
              </p:cNvPr>
              <p:cNvSpPr/>
              <p:nvPr/>
            </p:nvSpPr>
            <p:spPr>
              <a:xfrm>
                <a:off x="10427427" y="3921317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平行四辺形 107">
                <a:extLst>
                  <a:ext uri="{FF2B5EF4-FFF2-40B4-BE49-F238E27FC236}">
                    <a16:creationId xmlns:a16="http://schemas.microsoft.com/office/drawing/2014/main" id="{65A61B4E-DD3F-6A6C-FF70-5511816FF158}"/>
                  </a:ext>
                </a:extLst>
              </p:cNvPr>
              <p:cNvSpPr/>
              <p:nvPr/>
            </p:nvSpPr>
            <p:spPr>
              <a:xfrm>
                <a:off x="11285266" y="4102142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平行四辺形 108">
                <a:extLst>
                  <a:ext uri="{FF2B5EF4-FFF2-40B4-BE49-F238E27FC236}">
                    <a16:creationId xmlns:a16="http://schemas.microsoft.com/office/drawing/2014/main" id="{55D02499-B739-9394-EFE1-C0FEA23DF965}"/>
                  </a:ext>
                </a:extLst>
              </p:cNvPr>
              <p:cNvSpPr/>
              <p:nvPr/>
            </p:nvSpPr>
            <p:spPr>
              <a:xfrm>
                <a:off x="11144343" y="3947591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5F812192-3D1E-0A26-6FD2-A8595A28CCEF}"/>
                </a:ext>
              </a:extLst>
            </p:cNvPr>
            <p:cNvGrpSpPr/>
            <p:nvPr/>
          </p:nvGrpSpPr>
          <p:grpSpPr>
            <a:xfrm>
              <a:off x="7781509" y="2041196"/>
              <a:ext cx="1715678" cy="405352"/>
              <a:chOff x="10427427" y="2990950"/>
              <a:chExt cx="1715678" cy="405352"/>
            </a:xfrm>
          </p:grpSpPr>
          <p:sp>
            <p:nvSpPr>
              <p:cNvPr id="105" name="平行四辺形 104">
                <a:extLst>
                  <a:ext uri="{FF2B5EF4-FFF2-40B4-BE49-F238E27FC236}">
                    <a16:creationId xmlns:a16="http://schemas.microsoft.com/office/drawing/2014/main" id="{1FA75E54-80A4-31B6-8731-687FCD86033F}"/>
                  </a:ext>
                </a:extLst>
              </p:cNvPr>
              <p:cNvSpPr/>
              <p:nvPr/>
            </p:nvSpPr>
            <p:spPr>
              <a:xfrm>
                <a:off x="10427427" y="299095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6" name="平行四辺形 105">
                <a:extLst>
                  <a:ext uri="{FF2B5EF4-FFF2-40B4-BE49-F238E27FC236}">
                    <a16:creationId xmlns:a16="http://schemas.microsoft.com/office/drawing/2014/main" id="{E1C88F25-7D03-B171-8922-897AC67FB6EB}"/>
                  </a:ext>
                </a:extLst>
              </p:cNvPr>
              <p:cNvSpPr/>
              <p:nvPr/>
            </p:nvSpPr>
            <p:spPr>
              <a:xfrm>
                <a:off x="11285266" y="3171775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8" name="グループ化 97">
              <a:extLst>
                <a:ext uri="{FF2B5EF4-FFF2-40B4-BE49-F238E27FC236}">
                  <a16:creationId xmlns:a16="http://schemas.microsoft.com/office/drawing/2014/main" id="{C3A63DFC-F720-4E80-C2D0-AD2052F40F58}"/>
                </a:ext>
              </a:extLst>
            </p:cNvPr>
            <p:cNvGrpSpPr/>
            <p:nvPr/>
          </p:nvGrpSpPr>
          <p:grpSpPr>
            <a:xfrm>
              <a:off x="7781509" y="1788007"/>
              <a:ext cx="1715678" cy="405352"/>
              <a:chOff x="10427427" y="2060583"/>
              <a:chExt cx="1715678" cy="405352"/>
            </a:xfrm>
          </p:grpSpPr>
          <p:sp>
            <p:nvSpPr>
              <p:cNvPr id="103" name="平行四辺形 102">
                <a:extLst>
                  <a:ext uri="{FF2B5EF4-FFF2-40B4-BE49-F238E27FC236}">
                    <a16:creationId xmlns:a16="http://schemas.microsoft.com/office/drawing/2014/main" id="{70DEDB5E-41B3-86F3-8291-9A6ED3BB7925}"/>
                  </a:ext>
                </a:extLst>
              </p:cNvPr>
              <p:cNvSpPr/>
              <p:nvPr/>
            </p:nvSpPr>
            <p:spPr>
              <a:xfrm>
                <a:off x="10427427" y="2060583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平行四辺形 103">
                <a:extLst>
                  <a:ext uri="{FF2B5EF4-FFF2-40B4-BE49-F238E27FC236}">
                    <a16:creationId xmlns:a16="http://schemas.microsoft.com/office/drawing/2014/main" id="{72D51BE3-1821-C6F0-CD5C-3C7772FED29E}"/>
                  </a:ext>
                </a:extLst>
              </p:cNvPr>
              <p:cNvSpPr/>
              <p:nvPr/>
            </p:nvSpPr>
            <p:spPr>
              <a:xfrm>
                <a:off x="11102081" y="2102225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8C7ADB7E-9DE4-57C4-A6B4-BD7069FDE3DD}"/>
                </a:ext>
              </a:extLst>
            </p:cNvPr>
            <p:cNvGrpSpPr/>
            <p:nvPr/>
          </p:nvGrpSpPr>
          <p:grpSpPr>
            <a:xfrm>
              <a:off x="7781509" y="1534818"/>
              <a:ext cx="1715678" cy="405352"/>
              <a:chOff x="10427427" y="1130216"/>
              <a:chExt cx="1715678" cy="405352"/>
            </a:xfrm>
          </p:grpSpPr>
          <p:sp>
            <p:nvSpPr>
              <p:cNvPr id="101" name="平行四辺形 100">
                <a:extLst>
                  <a:ext uri="{FF2B5EF4-FFF2-40B4-BE49-F238E27FC236}">
                    <a16:creationId xmlns:a16="http://schemas.microsoft.com/office/drawing/2014/main" id="{815F1A5A-DB66-37B6-4C51-20EE83BB80B8}"/>
                  </a:ext>
                </a:extLst>
              </p:cNvPr>
              <p:cNvSpPr/>
              <p:nvPr/>
            </p:nvSpPr>
            <p:spPr>
              <a:xfrm>
                <a:off x="10427427" y="113021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平行四辺形 101">
                <a:extLst>
                  <a:ext uri="{FF2B5EF4-FFF2-40B4-BE49-F238E27FC236}">
                    <a16:creationId xmlns:a16="http://schemas.microsoft.com/office/drawing/2014/main" id="{1775D06B-6D32-7F62-C00C-565CB4F34E1B}"/>
                  </a:ext>
                </a:extLst>
              </p:cNvPr>
              <p:cNvSpPr/>
              <p:nvPr/>
            </p:nvSpPr>
            <p:spPr>
              <a:xfrm>
                <a:off x="11102081" y="117185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平行四辺形 99">
              <a:extLst>
                <a:ext uri="{FF2B5EF4-FFF2-40B4-BE49-F238E27FC236}">
                  <a16:creationId xmlns:a16="http://schemas.microsoft.com/office/drawing/2014/main" id="{55A1FE6B-86F7-E54E-11FD-55DA9458B370}"/>
                </a:ext>
              </a:extLst>
            </p:cNvPr>
            <p:cNvSpPr/>
            <p:nvPr/>
          </p:nvSpPr>
          <p:spPr>
            <a:xfrm>
              <a:off x="7781509" y="1281629"/>
              <a:ext cx="1715678" cy="405352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右矢印 6">
            <a:extLst>
              <a:ext uri="{FF2B5EF4-FFF2-40B4-BE49-F238E27FC236}">
                <a16:creationId xmlns:a16="http://schemas.microsoft.com/office/drawing/2014/main" id="{BB075114-7FE2-258D-E8CD-6B5FCCCB6D93}"/>
              </a:ext>
            </a:extLst>
          </p:cNvPr>
          <p:cNvSpPr/>
          <p:nvPr/>
        </p:nvSpPr>
        <p:spPr>
          <a:xfrm>
            <a:off x="8528983" y="1633132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5F21342-E5D6-493B-75FB-4F47996C6C97}"/>
              </a:ext>
            </a:extLst>
          </p:cNvPr>
          <p:cNvGrpSpPr/>
          <p:nvPr/>
        </p:nvGrpSpPr>
        <p:grpSpPr>
          <a:xfrm>
            <a:off x="9261971" y="917436"/>
            <a:ext cx="1715678" cy="1916025"/>
            <a:chOff x="10350645" y="1289090"/>
            <a:chExt cx="1715678" cy="1916025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ECEDCD7-E3E5-91CF-A78B-E57E84DF216E}"/>
                </a:ext>
              </a:extLst>
            </p:cNvPr>
            <p:cNvGrpSpPr/>
            <p:nvPr/>
          </p:nvGrpSpPr>
          <p:grpSpPr>
            <a:xfrm>
              <a:off x="10350645" y="2799763"/>
              <a:ext cx="1715678" cy="405352"/>
              <a:chOff x="12152635" y="5390140"/>
              <a:chExt cx="1715678" cy="405352"/>
            </a:xfrm>
          </p:grpSpPr>
          <p:sp>
            <p:nvSpPr>
              <p:cNvPr id="92" name="平行四辺形 91">
                <a:extLst>
                  <a:ext uri="{FF2B5EF4-FFF2-40B4-BE49-F238E27FC236}">
                    <a16:creationId xmlns:a16="http://schemas.microsoft.com/office/drawing/2014/main" id="{91599C8A-511E-DC81-3BA7-48D05D581131}"/>
                  </a:ext>
                </a:extLst>
              </p:cNvPr>
              <p:cNvSpPr/>
              <p:nvPr/>
            </p:nvSpPr>
            <p:spPr>
              <a:xfrm>
                <a:off x="12152635" y="539014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平行四辺形 92">
                <a:extLst>
                  <a:ext uri="{FF2B5EF4-FFF2-40B4-BE49-F238E27FC236}">
                    <a16:creationId xmlns:a16="http://schemas.microsoft.com/office/drawing/2014/main" id="{C8622558-E57D-4E7D-F121-D91DBEF9C695}"/>
                  </a:ext>
                </a:extLst>
              </p:cNvPr>
              <p:cNvSpPr/>
              <p:nvPr/>
            </p:nvSpPr>
            <p:spPr>
              <a:xfrm>
                <a:off x="12365228" y="5592816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13D47CA-E95D-5944-0A78-A1257ED9FDE9}"/>
                </a:ext>
              </a:extLst>
            </p:cNvPr>
            <p:cNvGrpSpPr/>
            <p:nvPr/>
          </p:nvGrpSpPr>
          <p:grpSpPr>
            <a:xfrm>
              <a:off x="10350645" y="2547985"/>
              <a:ext cx="1715678" cy="405352"/>
              <a:chOff x="12026400" y="4580208"/>
              <a:chExt cx="1715678" cy="405352"/>
            </a:xfrm>
          </p:grpSpPr>
          <p:sp>
            <p:nvSpPr>
              <p:cNvPr id="89" name="平行四辺形 88">
                <a:extLst>
                  <a:ext uri="{FF2B5EF4-FFF2-40B4-BE49-F238E27FC236}">
                    <a16:creationId xmlns:a16="http://schemas.microsoft.com/office/drawing/2014/main" id="{EE74ACB1-19E8-8A71-DF0E-FC48C2C3B1BE}"/>
                  </a:ext>
                </a:extLst>
              </p:cNvPr>
              <p:cNvSpPr/>
              <p:nvPr/>
            </p:nvSpPr>
            <p:spPr>
              <a:xfrm>
                <a:off x="12026400" y="458020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平行四辺形 89">
                <a:extLst>
                  <a:ext uri="{FF2B5EF4-FFF2-40B4-BE49-F238E27FC236}">
                    <a16:creationId xmlns:a16="http://schemas.microsoft.com/office/drawing/2014/main" id="{CFEE72B3-4B6E-C040-87F0-CBB92F5238E6}"/>
                  </a:ext>
                </a:extLst>
              </p:cNvPr>
              <p:cNvSpPr/>
              <p:nvPr/>
            </p:nvSpPr>
            <p:spPr>
              <a:xfrm>
                <a:off x="12238993" y="4782884"/>
                <a:ext cx="345275" cy="122451"/>
              </a:xfrm>
              <a:prstGeom prst="parallelogram">
                <a:avLst>
                  <a:gd name="adj" fmla="val 90116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平行四辺形 90">
                <a:extLst>
                  <a:ext uri="{FF2B5EF4-FFF2-40B4-BE49-F238E27FC236}">
                    <a16:creationId xmlns:a16="http://schemas.microsoft.com/office/drawing/2014/main" id="{B31BFAA1-6564-FD74-B437-9E764D90D989}"/>
                  </a:ext>
                </a:extLst>
              </p:cNvPr>
              <p:cNvSpPr/>
              <p:nvPr/>
            </p:nvSpPr>
            <p:spPr>
              <a:xfrm>
                <a:off x="12884239" y="4761033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828C82EF-620C-68B8-237F-943E55394D54}"/>
                </a:ext>
              </a:extLst>
            </p:cNvPr>
            <p:cNvGrpSpPr/>
            <p:nvPr/>
          </p:nvGrpSpPr>
          <p:grpSpPr>
            <a:xfrm>
              <a:off x="10350645" y="2296206"/>
              <a:ext cx="1715678" cy="405352"/>
              <a:chOff x="12026400" y="3770276"/>
              <a:chExt cx="1715678" cy="405352"/>
            </a:xfrm>
          </p:grpSpPr>
          <p:sp>
            <p:nvSpPr>
              <p:cNvPr id="86" name="平行四辺形 85">
                <a:extLst>
                  <a:ext uri="{FF2B5EF4-FFF2-40B4-BE49-F238E27FC236}">
                    <a16:creationId xmlns:a16="http://schemas.microsoft.com/office/drawing/2014/main" id="{D87B99D8-8C23-43CA-C812-D06D739AA3CB}"/>
                  </a:ext>
                </a:extLst>
              </p:cNvPr>
              <p:cNvSpPr/>
              <p:nvPr/>
            </p:nvSpPr>
            <p:spPr>
              <a:xfrm>
                <a:off x="12026400" y="377027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平行四辺形 86">
                <a:extLst>
                  <a:ext uri="{FF2B5EF4-FFF2-40B4-BE49-F238E27FC236}">
                    <a16:creationId xmlns:a16="http://schemas.microsoft.com/office/drawing/2014/main" id="{60AD90ED-FC20-18A5-A525-E4C4376EAA60}"/>
                  </a:ext>
                </a:extLst>
              </p:cNvPr>
              <p:cNvSpPr/>
              <p:nvPr/>
            </p:nvSpPr>
            <p:spPr>
              <a:xfrm>
                <a:off x="12884239" y="3951101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平行四辺形 87">
                <a:extLst>
                  <a:ext uri="{FF2B5EF4-FFF2-40B4-BE49-F238E27FC236}">
                    <a16:creationId xmlns:a16="http://schemas.microsoft.com/office/drawing/2014/main" id="{ED7CBDB0-8E80-80C5-E60F-DCA0D79311DD}"/>
                  </a:ext>
                </a:extLst>
              </p:cNvPr>
              <p:cNvSpPr/>
              <p:nvPr/>
            </p:nvSpPr>
            <p:spPr>
              <a:xfrm>
                <a:off x="12743316" y="379655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FD44986E-AB4F-BD68-ED92-7F1C1B63A21E}"/>
                </a:ext>
              </a:extLst>
            </p:cNvPr>
            <p:cNvGrpSpPr/>
            <p:nvPr/>
          </p:nvGrpSpPr>
          <p:grpSpPr>
            <a:xfrm>
              <a:off x="10350645" y="2044427"/>
              <a:ext cx="1715678" cy="405352"/>
              <a:chOff x="12026400" y="2960344"/>
              <a:chExt cx="1715678" cy="405352"/>
            </a:xfrm>
          </p:grpSpPr>
          <p:sp>
            <p:nvSpPr>
              <p:cNvPr id="83" name="平行四辺形 82">
                <a:extLst>
                  <a:ext uri="{FF2B5EF4-FFF2-40B4-BE49-F238E27FC236}">
                    <a16:creationId xmlns:a16="http://schemas.microsoft.com/office/drawing/2014/main" id="{215F0A6A-8C0F-C158-98AA-66A1CBEFB849}"/>
                  </a:ext>
                </a:extLst>
              </p:cNvPr>
              <p:cNvSpPr/>
              <p:nvPr/>
            </p:nvSpPr>
            <p:spPr>
              <a:xfrm>
                <a:off x="12026400" y="2960344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平行四辺形 83">
                <a:extLst>
                  <a:ext uri="{FF2B5EF4-FFF2-40B4-BE49-F238E27FC236}">
                    <a16:creationId xmlns:a16="http://schemas.microsoft.com/office/drawing/2014/main" id="{C36084D0-A863-63EE-F57B-03866E3CEDE7}"/>
                  </a:ext>
                </a:extLst>
              </p:cNvPr>
              <p:cNvSpPr/>
              <p:nvPr/>
            </p:nvSpPr>
            <p:spPr>
              <a:xfrm>
                <a:off x="12884239" y="3141169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平行四辺形 84">
                <a:extLst>
                  <a:ext uri="{FF2B5EF4-FFF2-40B4-BE49-F238E27FC236}">
                    <a16:creationId xmlns:a16="http://schemas.microsoft.com/office/drawing/2014/main" id="{8D227E98-4B70-2939-2424-49618EE3BAD4}"/>
                  </a:ext>
                </a:extLst>
              </p:cNvPr>
              <p:cNvSpPr/>
              <p:nvPr/>
            </p:nvSpPr>
            <p:spPr>
              <a:xfrm>
                <a:off x="12743316" y="2986618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7789CAF5-027A-42E8-F029-1711CD5595C6}"/>
                </a:ext>
              </a:extLst>
            </p:cNvPr>
            <p:cNvGrpSpPr/>
            <p:nvPr/>
          </p:nvGrpSpPr>
          <p:grpSpPr>
            <a:xfrm>
              <a:off x="10350645" y="1792648"/>
              <a:ext cx="1715678" cy="405352"/>
              <a:chOff x="12026400" y="2150412"/>
              <a:chExt cx="1715678" cy="405352"/>
            </a:xfrm>
          </p:grpSpPr>
          <p:sp>
            <p:nvSpPr>
              <p:cNvPr id="80" name="平行四辺形 79">
                <a:extLst>
                  <a:ext uri="{FF2B5EF4-FFF2-40B4-BE49-F238E27FC236}">
                    <a16:creationId xmlns:a16="http://schemas.microsoft.com/office/drawing/2014/main" id="{75B4A347-7354-8591-6376-C1ED3A8BE7E9}"/>
                  </a:ext>
                </a:extLst>
              </p:cNvPr>
              <p:cNvSpPr/>
              <p:nvPr/>
            </p:nvSpPr>
            <p:spPr>
              <a:xfrm>
                <a:off x="12026400" y="215041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平行四辺形 80">
                <a:extLst>
                  <a:ext uri="{FF2B5EF4-FFF2-40B4-BE49-F238E27FC236}">
                    <a16:creationId xmlns:a16="http://schemas.microsoft.com/office/drawing/2014/main" id="{EF24AC6A-39B1-18AF-A140-D3D6F5DDF6E5}"/>
                  </a:ext>
                </a:extLst>
              </p:cNvPr>
              <p:cNvSpPr/>
              <p:nvPr/>
            </p:nvSpPr>
            <p:spPr>
              <a:xfrm>
                <a:off x="12922659" y="2331237"/>
                <a:ext cx="436179" cy="144302"/>
              </a:xfrm>
              <a:prstGeom prst="parallelogram">
                <a:avLst>
                  <a:gd name="adj" fmla="val 90116"/>
                </a:avLst>
              </a:prstGeom>
              <a:solidFill>
                <a:srgbClr val="0070C0">
                  <a:alpha val="50000"/>
                </a:srgb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平行四辺形 81">
                <a:extLst>
                  <a:ext uri="{FF2B5EF4-FFF2-40B4-BE49-F238E27FC236}">
                    <a16:creationId xmlns:a16="http://schemas.microsoft.com/office/drawing/2014/main" id="{4922B998-4B4F-9306-1C1C-6705AFE4382E}"/>
                  </a:ext>
                </a:extLst>
              </p:cNvPr>
              <p:cNvSpPr/>
              <p:nvPr/>
            </p:nvSpPr>
            <p:spPr>
              <a:xfrm>
                <a:off x="12701054" y="2192054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18C08F23-E044-CCB3-6BF9-55D9F1F9BC70}"/>
                </a:ext>
              </a:extLst>
            </p:cNvPr>
            <p:cNvGrpSpPr/>
            <p:nvPr/>
          </p:nvGrpSpPr>
          <p:grpSpPr>
            <a:xfrm>
              <a:off x="10350645" y="1540869"/>
              <a:ext cx="1715678" cy="405352"/>
              <a:chOff x="12026400" y="1340480"/>
              <a:chExt cx="1715678" cy="405352"/>
            </a:xfrm>
          </p:grpSpPr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0F44EA49-DCEE-1D52-89FD-C889ABF5C1AB}"/>
                  </a:ext>
                </a:extLst>
              </p:cNvPr>
              <p:cNvSpPr/>
              <p:nvPr/>
            </p:nvSpPr>
            <p:spPr>
              <a:xfrm>
                <a:off x="12026400" y="134048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6E5F8D29-E067-9DD2-FB81-FF9D63767CDD}"/>
                  </a:ext>
                </a:extLst>
              </p:cNvPr>
              <p:cNvSpPr/>
              <p:nvPr/>
            </p:nvSpPr>
            <p:spPr>
              <a:xfrm>
                <a:off x="12701054" y="1382122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C4C9A545-8298-C591-1DCC-51AD5D405984}"/>
                </a:ext>
              </a:extLst>
            </p:cNvPr>
            <p:cNvGrpSpPr/>
            <p:nvPr/>
          </p:nvGrpSpPr>
          <p:grpSpPr>
            <a:xfrm>
              <a:off x="10350645" y="1289090"/>
              <a:ext cx="1715678" cy="405352"/>
              <a:chOff x="12026400" y="530548"/>
              <a:chExt cx="1715678" cy="405352"/>
            </a:xfrm>
          </p:grpSpPr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494AA381-4565-A5C9-14DA-456A01B2C834}"/>
                  </a:ext>
                </a:extLst>
              </p:cNvPr>
              <p:cNvSpPr/>
              <p:nvPr/>
            </p:nvSpPr>
            <p:spPr>
              <a:xfrm>
                <a:off x="12026400" y="530548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2F42AD3E-4590-D10A-1422-E5F410F31DD3}"/>
                  </a:ext>
                </a:extLst>
              </p:cNvPr>
              <p:cNvSpPr/>
              <p:nvPr/>
            </p:nvSpPr>
            <p:spPr>
              <a:xfrm>
                <a:off x="12639880" y="572190"/>
                <a:ext cx="212235" cy="79018"/>
              </a:xfrm>
              <a:prstGeom prst="parallelogram">
                <a:avLst>
                  <a:gd name="adj" fmla="val 90116"/>
                </a:avLst>
              </a:prstGeom>
              <a:solidFill>
                <a:srgbClr val="FF0000">
                  <a:alpha val="5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B5EE99-7CA5-024B-86D1-B899E482FE6A}"/>
              </a:ext>
            </a:extLst>
          </p:cNvPr>
          <p:cNvSpPr txBox="1"/>
          <p:nvPr/>
        </p:nvSpPr>
        <p:spPr>
          <a:xfrm>
            <a:off x="1070471" y="2975281"/>
            <a:ext cx="2903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P</a:t>
            </a:r>
            <a:r>
              <a:rPr kumimoji="1" lang="en-US" altLang="ja-JP" sz="2000" dirty="0">
                <a:ea typeface="MS PGothic" panose="020B0600070205080204" pitchFamily="34" charset="-128"/>
              </a:rPr>
              <a:t>redicted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0C348A-7E3D-9858-3A6E-037713352F52}"/>
              </a:ext>
            </a:extLst>
          </p:cNvPr>
          <p:cNvSpPr txBox="1"/>
          <p:nvPr/>
        </p:nvSpPr>
        <p:spPr>
          <a:xfrm>
            <a:off x="2317317" y="429632"/>
            <a:ext cx="292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Time-directional matching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4CE6B5C-C9AC-3941-803C-7F6AC48B7D80}"/>
              </a:ext>
            </a:extLst>
          </p:cNvPr>
          <p:cNvGrpSpPr/>
          <p:nvPr/>
        </p:nvGrpSpPr>
        <p:grpSpPr>
          <a:xfrm>
            <a:off x="1776321" y="3939037"/>
            <a:ext cx="1715678" cy="1922018"/>
            <a:chOff x="5008374" y="2526046"/>
            <a:chExt cx="1715678" cy="1922018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10B0553-B537-BBCD-42B9-0C4B08E84816}"/>
                </a:ext>
              </a:extLst>
            </p:cNvPr>
            <p:cNvGrpSpPr/>
            <p:nvPr/>
          </p:nvGrpSpPr>
          <p:grpSpPr>
            <a:xfrm>
              <a:off x="5008374" y="4042712"/>
              <a:ext cx="1715678" cy="405352"/>
              <a:chOff x="4995364" y="4037106"/>
              <a:chExt cx="1715678" cy="405352"/>
            </a:xfrm>
          </p:grpSpPr>
          <p:sp>
            <p:nvSpPr>
              <p:cNvPr id="66" name="平行四辺形 65">
                <a:extLst>
                  <a:ext uri="{FF2B5EF4-FFF2-40B4-BE49-F238E27FC236}">
                    <a16:creationId xmlns:a16="http://schemas.microsoft.com/office/drawing/2014/main" id="{38AA33F8-EFA2-4866-50D2-C0E63280FB10}"/>
                  </a:ext>
                </a:extLst>
              </p:cNvPr>
              <p:cNvSpPr/>
              <p:nvPr/>
            </p:nvSpPr>
            <p:spPr>
              <a:xfrm>
                <a:off x="4995364" y="403710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平行四辺形 66">
                <a:extLst>
                  <a:ext uri="{FF2B5EF4-FFF2-40B4-BE49-F238E27FC236}">
                    <a16:creationId xmlns:a16="http://schemas.microsoft.com/office/drawing/2014/main" id="{FAF10810-7E55-C6DF-B2F7-DE8A6EB16247}"/>
                  </a:ext>
                </a:extLst>
              </p:cNvPr>
              <p:cNvSpPr/>
              <p:nvPr/>
            </p:nvSpPr>
            <p:spPr>
              <a:xfrm>
                <a:off x="6415617" y="409026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平行四辺形 67">
                <a:extLst>
                  <a:ext uri="{FF2B5EF4-FFF2-40B4-BE49-F238E27FC236}">
                    <a16:creationId xmlns:a16="http://schemas.microsoft.com/office/drawing/2014/main" id="{81D4A50C-58EC-A137-8EAC-E79FB72EFDAD}"/>
                  </a:ext>
                </a:extLst>
              </p:cNvPr>
              <p:cNvSpPr/>
              <p:nvPr/>
            </p:nvSpPr>
            <p:spPr>
              <a:xfrm>
                <a:off x="5207957" y="4239782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E668C592-A89D-CC5E-81DF-DD754A40CF24}"/>
                </a:ext>
              </a:extLst>
            </p:cNvPr>
            <p:cNvGrpSpPr/>
            <p:nvPr/>
          </p:nvGrpSpPr>
          <p:grpSpPr>
            <a:xfrm>
              <a:off x="5008374" y="3789936"/>
              <a:ext cx="1715678" cy="405352"/>
              <a:chOff x="4995364" y="3834430"/>
              <a:chExt cx="1715678" cy="405352"/>
            </a:xfrm>
          </p:grpSpPr>
          <p:sp>
            <p:nvSpPr>
              <p:cNvPr id="62" name="平行四辺形 61">
                <a:extLst>
                  <a:ext uri="{FF2B5EF4-FFF2-40B4-BE49-F238E27FC236}">
                    <a16:creationId xmlns:a16="http://schemas.microsoft.com/office/drawing/2014/main" id="{4D2E0DC5-0E18-8EE6-CDDE-CD5048AA01B1}"/>
                  </a:ext>
                </a:extLst>
              </p:cNvPr>
              <p:cNvSpPr/>
              <p:nvPr/>
            </p:nvSpPr>
            <p:spPr>
              <a:xfrm>
                <a:off x="4995364" y="3834430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平行四辺形 62">
                <a:extLst>
                  <a:ext uri="{FF2B5EF4-FFF2-40B4-BE49-F238E27FC236}">
                    <a16:creationId xmlns:a16="http://schemas.microsoft.com/office/drawing/2014/main" id="{03DDC0EE-8EA2-12F2-F1F9-14999A11D44E}"/>
                  </a:ext>
                </a:extLst>
              </p:cNvPr>
              <p:cNvSpPr/>
              <p:nvPr/>
            </p:nvSpPr>
            <p:spPr>
              <a:xfrm>
                <a:off x="6415617" y="3887589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平行四辺形 63">
                <a:extLst>
                  <a:ext uri="{FF2B5EF4-FFF2-40B4-BE49-F238E27FC236}">
                    <a16:creationId xmlns:a16="http://schemas.microsoft.com/office/drawing/2014/main" id="{4D67568A-0339-D296-03C9-2BC6BB1D6E2F}"/>
                  </a:ext>
                </a:extLst>
              </p:cNvPr>
              <p:cNvSpPr/>
              <p:nvPr/>
            </p:nvSpPr>
            <p:spPr>
              <a:xfrm>
                <a:off x="5207957" y="4037106"/>
                <a:ext cx="345275" cy="122451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平行四辺形 64">
                <a:extLst>
                  <a:ext uri="{FF2B5EF4-FFF2-40B4-BE49-F238E27FC236}">
                    <a16:creationId xmlns:a16="http://schemas.microsoft.com/office/drawing/2014/main" id="{FBA55B3A-4F57-9421-9364-1EBCE1771E89}"/>
                  </a:ext>
                </a:extLst>
              </p:cNvPr>
              <p:cNvSpPr/>
              <p:nvPr/>
            </p:nvSpPr>
            <p:spPr>
              <a:xfrm>
                <a:off x="5853203" y="4015255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12029F21-1B16-B1AA-C1B4-E8BF3366F966}"/>
                </a:ext>
              </a:extLst>
            </p:cNvPr>
            <p:cNvGrpSpPr/>
            <p:nvPr/>
          </p:nvGrpSpPr>
          <p:grpSpPr>
            <a:xfrm>
              <a:off x="5008374" y="3537158"/>
              <a:ext cx="1715678" cy="405352"/>
              <a:chOff x="4975726" y="3694586"/>
              <a:chExt cx="1715678" cy="405352"/>
            </a:xfrm>
          </p:grpSpPr>
          <p:sp>
            <p:nvSpPr>
              <p:cNvPr id="58" name="平行四辺形 57">
                <a:extLst>
                  <a:ext uri="{FF2B5EF4-FFF2-40B4-BE49-F238E27FC236}">
                    <a16:creationId xmlns:a16="http://schemas.microsoft.com/office/drawing/2014/main" id="{78E98A20-9220-D2D1-F442-BA7C2B228E1C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平行四辺形 58">
                <a:extLst>
                  <a:ext uri="{FF2B5EF4-FFF2-40B4-BE49-F238E27FC236}">
                    <a16:creationId xmlns:a16="http://schemas.microsoft.com/office/drawing/2014/main" id="{975101ED-3F39-3629-2A84-51A0FFA4D92A}"/>
                  </a:ext>
                </a:extLst>
              </p:cNvPr>
              <p:cNvSpPr/>
              <p:nvPr/>
            </p:nvSpPr>
            <p:spPr>
              <a:xfrm>
                <a:off x="6395979" y="3747745"/>
                <a:ext cx="134113" cy="8402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平行四辺形 59">
                <a:extLst>
                  <a:ext uri="{FF2B5EF4-FFF2-40B4-BE49-F238E27FC236}">
                    <a16:creationId xmlns:a16="http://schemas.microsoft.com/office/drawing/2014/main" id="{7D4EA0F8-B99F-359D-304B-EAC2C7A92D0F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平行四辺形 60">
                <a:extLst>
                  <a:ext uri="{FF2B5EF4-FFF2-40B4-BE49-F238E27FC236}">
                    <a16:creationId xmlns:a16="http://schemas.microsoft.com/office/drawing/2014/main" id="{1C9B10B6-E6E3-AC96-C180-875816256A69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7B383DBB-3D82-682E-6F33-9676241A167A}"/>
                </a:ext>
              </a:extLst>
            </p:cNvPr>
            <p:cNvGrpSpPr/>
            <p:nvPr/>
          </p:nvGrpSpPr>
          <p:grpSpPr>
            <a:xfrm>
              <a:off x="5008374" y="3284380"/>
              <a:ext cx="1715678" cy="405352"/>
              <a:chOff x="4975726" y="3694586"/>
              <a:chExt cx="1715678" cy="405352"/>
            </a:xfrm>
          </p:grpSpPr>
          <p:sp>
            <p:nvSpPr>
              <p:cNvPr id="55" name="平行四辺形 54">
                <a:extLst>
                  <a:ext uri="{FF2B5EF4-FFF2-40B4-BE49-F238E27FC236}">
                    <a16:creationId xmlns:a16="http://schemas.microsoft.com/office/drawing/2014/main" id="{03125775-A033-79CA-2F15-504CFAD522D8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平行四辺形 55">
                <a:extLst>
                  <a:ext uri="{FF2B5EF4-FFF2-40B4-BE49-F238E27FC236}">
                    <a16:creationId xmlns:a16="http://schemas.microsoft.com/office/drawing/2014/main" id="{A47AF5BA-547D-BE87-7BCF-C3C0B6C066B8}"/>
                  </a:ext>
                </a:extLst>
              </p:cNvPr>
              <p:cNvSpPr/>
              <p:nvPr/>
            </p:nvSpPr>
            <p:spPr>
              <a:xfrm>
                <a:off x="583356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>
                <a:extLst>
                  <a:ext uri="{FF2B5EF4-FFF2-40B4-BE49-F238E27FC236}">
                    <a16:creationId xmlns:a16="http://schemas.microsoft.com/office/drawing/2014/main" id="{42B1087F-AB79-4404-A9E1-70C42F4B1D9F}"/>
                  </a:ext>
                </a:extLst>
              </p:cNvPr>
              <p:cNvSpPr/>
              <p:nvPr/>
            </p:nvSpPr>
            <p:spPr>
              <a:xfrm>
                <a:off x="5692642" y="3720860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A7335CC2-E152-969F-F592-B5B0531CC2D6}"/>
                </a:ext>
              </a:extLst>
            </p:cNvPr>
            <p:cNvGrpSpPr/>
            <p:nvPr/>
          </p:nvGrpSpPr>
          <p:grpSpPr>
            <a:xfrm>
              <a:off x="5008374" y="3031602"/>
              <a:ext cx="1715678" cy="405352"/>
              <a:chOff x="4975726" y="3694586"/>
              <a:chExt cx="1715678" cy="405352"/>
            </a:xfrm>
          </p:grpSpPr>
          <p:sp>
            <p:nvSpPr>
              <p:cNvPr id="52" name="平行四辺形 51">
                <a:extLst>
                  <a:ext uri="{FF2B5EF4-FFF2-40B4-BE49-F238E27FC236}">
                    <a16:creationId xmlns:a16="http://schemas.microsoft.com/office/drawing/2014/main" id="{41071CC0-00CA-8AD6-BAFF-035A751EAACB}"/>
                  </a:ext>
                </a:extLst>
              </p:cNvPr>
              <p:cNvSpPr/>
              <p:nvPr/>
            </p:nvSpPr>
            <p:spPr>
              <a:xfrm>
                <a:off x="4975726" y="3694586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平行四辺形 52">
                <a:extLst>
                  <a:ext uri="{FF2B5EF4-FFF2-40B4-BE49-F238E27FC236}">
                    <a16:creationId xmlns:a16="http://schemas.microsoft.com/office/drawing/2014/main" id="{5B0AB467-1FD4-F8EA-A88F-3F344BA6129D}"/>
                  </a:ext>
                </a:extLst>
              </p:cNvPr>
              <p:cNvSpPr/>
              <p:nvPr/>
            </p:nvSpPr>
            <p:spPr>
              <a:xfrm>
                <a:off x="5871985" y="3875411"/>
                <a:ext cx="436179" cy="144302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>
                <a:extLst>
                  <a:ext uri="{FF2B5EF4-FFF2-40B4-BE49-F238E27FC236}">
                    <a16:creationId xmlns:a16="http://schemas.microsoft.com/office/drawing/2014/main" id="{186FDB1E-89DF-BB25-511F-83EAD51EDF4B}"/>
                  </a:ext>
                </a:extLst>
              </p:cNvPr>
              <p:cNvSpPr/>
              <p:nvPr/>
            </p:nvSpPr>
            <p:spPr>
              <a:xfrm>
                <a:off x="5650380" y="3736228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6C31A1A7-5B70-3828-56BB-510BAB4FB6AF}"/>
                </a:ext>
              </a:extLst>
            </p:cNvPr>
            <p:cNvGrpSpPr/>
            <p:nvPr/>
          </p:nvGrpSpPr>
          <p:grpSpPr>
            <a:xfrm>
              <a:off x="5008374" y="2778824"/>
              <a:ext cx="1715678" cy="405352"/>
              <a:chOff x="5013059" y="3058882"/>
              <a:chExt cx="1715678" cy="405352"/>
            </a:xfrm>
          </p:grpSpPr>
          <p:sp>
            <p:nvSpPr>
              <p:cNvPr id="49" name="平行四辺形 48">
                <a:extLst>
                  <a:ext uri="{FF2B5EF4-FFF2-40B4-BE49-F238E27FC236}">
                    <a16:creationId xmlns:a16="http://schemas.microsoft.com/office/drawing/2014/main" id="{D9C0DE37-70A8-287A-BF62-AEEE288E958D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平行四辺形 49">
                <a:extLst>
                  <a:ext uri="{FF2B5EF4-FFF2-40B4-BE49-F238E27FC236}">
                    <a16:creationId xmlns:a16="http://schemas.microsoft.com/office/drawing/2014/main" id="{0B43CD9F-52F2-0596-0FD5-71CB84279D7E}"/>
                  </a:ext>
                </a:extLst>
              </p:cNvPr>
              <p:cNvSpPr/>
              <p:nvPr/>
            </p:nvSpPr>
            <p:spPr>
              <a:xfrm>
                <a:off x="5687713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平行四辺形 50">
                <a:extLst>
                  <a:ext uri="{FF2B5EF4-FFF2-40B4-BE49-F238E27FC236}">
                    <a16:creationId xmlns:a16="http://schemas.microsoft.com/office/drawing/2014/main" id="{70B589EF-321C-8F03-E898-04928D27C66F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E5D1521-FB18-3AC7-F1E2-69EF8EA88264}"/>
                </a:ext>
              </a:extLst>
            </p:cNvPr>
            <p:cNvGrpSpPr/>
            <p:nvPr/>
          </p:nvGrpSpPr>
          <p:grpSpPr>
            <a:xfrm>
              <a:off x="5008374" y="2526046"/>
              <a:ext cx="1715678" cy="405352"/>
              <a:chOff x="5013059" y="3058882"/>
              <a:chExt cx="1715678" cy="405352"/>
            </a:xfrm>
          </p:grpSpPr>
          <p:sp>
            <p:nvSpPr>
              <p:cNvPr id="46" name="平行四辺形 45">
                <a:extLst>
                  <a:ext uri="{FF2B5EF4-FFF2-40B4-BE49-F238E27FC236}">
                    <a16:creationId xmlns:a16="http://schemas.microsoft.com/office/drawing/2014/main" id="{C69DD082-1D99-DC14-DFFE-655032459015}"/>
                  </a:ext>
                </a:extLst>
              </p:cNvPr>
              <p:cNvSpPr/>
              <p:nvPr/>
            </p:nvSpPr>
            <p:spPr>
              <a:xfrm>
                <a:off x="5013059" y="3058882"/>
                <a:ext cx="1715678" cy="405352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平行四辺形 46">
                <a:extLst>
                  <a:ext uri="{FF2B5EF4-FFF2-40B4-BE49-F238E27FC236}">
                    <a16:creationId xmlns:a16="http://schemas.microsoft.com/office/drawing/2014/main" id="{76404AC1-7E01-C70F-283B-EAC2538092EA}"/>
                  </a:ext>
                </a:extLst>
              </p:cNvPr>
              <p:cNvSpPr/>
              <p:nvPr/>
            </p:nvSpPr>
            <p:spPr>
              <a:xfrm>
                <a:off x="5626539" y="3100524"/>
                <a:ext cx="212235" cy="79018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平行四辺形 47">
                <a:extLst>
                  <a:ext uri="{FF2B5EF4-FFF2-40B4-BE49-F238E27FC236}">
                    <a16:creationId xmlns:a16="http://schemas.microsoft.com/office/drawing/2014/main" id="{50FAF14E-B7D9-FD7B-6ED2-C637ED6846C3}"/>
                  </a:ext>
                </a:extLst>
              </p:cNvPr>
              <p:cNvSpPr/>
              <p:nvPr/>
            </p:nvSpPr>
            <p:spPr>
              <a:xfrm>
                <a:off x="5112583" y="3356413"/>
                <a:ext cx="383954" cy="65494"/>
              </a:xfrm>
              <a:prstGeom prst="parallelogram">
                <a:avLst>
                  <a:gd name="adj" fmla="val 90116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454E7A-F39F-2117-B0F5-1D859BA7A121}"/>
              </a:ext>
            </a:extLst>
          </p:cNvPr>
          <p:cNvSpPr txBox="1"/>
          <p:nvPr/>
        </p:nvSpPr>
        <p:spPr>
          <a:xfrm>
            <a:off x="1093265" y="6059036"/>
            <a:ext cx="2857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ea typeface="MS PGothic" panose="020B0600070205080204" pitchFamily="34" charset="-128"/>
              </a:rPr>
              <a:t>Detected bounding-boxes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B304222-5B38-657B-0481-18DB39C7C91D}"/>
              </a:ext>
            </a:extLst>
          </p:cNvPr>
          <p:cNvSpPr/>
          <p:nvPr/>
        </p:nvSpPr>
        <p:spPr>
          <a:xfrm>
            <a:off x="3954827" y="4671082"/>
            <a:ext cx="4740025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曲折矢印 13">
            <a:extLst>
              <a:ext uri="{FF2B5EF4-FFF2-40B4-BE49-F238E27FC236}">
                <a16:creationId xmlns:a16="http://schemas.microsoft.com/office/drawing/2014/main" id="{3AD87A16-DB76-3046-1C71-5BE399D58FA7}"/>
              </a:ext>
            </a:extLst>
          </p:cNvPr>
          <p:cNvSpPr/>
          <p:nvPr/>
        </p:nvSpPr>
        <p:spPr>
          <a:xfrm rot="5400000" flipH="1">
            <a:off x="3442202" y="3503113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60B0F7-FF4D-AB64-14D6-29EC83DA3867}"/>
              </a:ext>
            </a:extLst>
          </p:cNvPr>
          <p:cNvSpPr txBox="1"/>
          <p:nvPr/>
        </p:nvSpPr>
        <p:spPr>
          <a:xfrm>
            <a:off x="5132075" y="4085143"/>
            <a:ext cx="3102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dirty="0">
                <a:ea typeface="MS PGothic" panose="020B0600070205080204" pitchFamily="34" charset="-128"/>
              </a:rPr>
              <a:t>Depth-directional matching</a:t>
            </a:r>
          </a:p>
          <a:p>
            <a:pPr algn="ctr"/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ja-JP" sz="2000" b="1" dirty="0">
                <a:solidFill>
                  <a:srgbClr val="FF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Depth-SORT</a:t>
            </a:r>
            <a:r>
              <a:rPr lang="en-US" altLang="ja-JP" sz="2000" dirty="0"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F04EE88A-E99A-D5D0-4587-CABE1FED46B3}"/>
              </a:ext>
            </a:extLst>
          </p:cNvPr>
          <p:cNvSpPr/>
          <p:nvPr/>
        </p:nvSpPr>
        <p:spPr>
          <a:xfrm rot="16200000">
            <a:off x="9878683" y="3149493"/>
            <a:ext cx="555266" cy="484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E15B4B-D9A1-255C-369B-1B4F09DC3B21}"/>
              </a:ext>
            </a:extLst>
          </p:cNvPr>
          <p:cNvSpPr txBox="1"/>
          <p:nvPr/>
        </p:nvSpPr>
        <p:spPr>
          <a:xfrm>
            <a:off x="7661659" y="3302359"/>
            <a:ext cx="2259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ea typeface="MS PGothic" panose="020B0600070205080204" pitchFamily="34" charset="-128"/>
              </a:rPr>
              <a:t>Refer to other slices</a:t>
            </a:r>
            <a:endParaRPr kumimoji="1" lang="ja-JP" altLang="en-US" sz="2000">
              <a:ea typeface="MS PGothic" panose="020B0600070205080204" pitchFamily="34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799C72-40C1-DD50-0DBA-5E89B7860679}"/>
              </a:ext>
            </a:extLst>
          </p:cNvPr>
          <p:cNvGrpSpPr/>
          <p:nvPr/>
        </p:nvGrpSpPr>
        <p:grpSpPr>
          <a:xfrm>
            <a:off x="5835622" y="1017690"/>
            <a:ext cx="696428" cy="1712009"/>
            <a:chOff x="5769675" y="1276842"/>
            <a:chExt cx="696428" cy="1712009"/>
          </a:xfrm>
        </p:grpSpPr>
        <p:sp>
          <p:nvSpPr>
            <p:cNvPr id="32" name="右矢印 31">
              <a:extLst>
                <a:ext uri="{FF2B5EF4-FFF2-40B4-BE49-F238E27FC236}">
                  <a16:creationId xmlns:a16="http://schemas.microsoft.com/office/drawing/2014/main" id="{46D8F2B4-1664-D274-EE46-7A651BB73D3B}"/>
                </a:ext>
              </a:extLst>
            </p:cNvPr>
            <p:cNvSpPr/>
            <p:nvPr/>
          </p:nvSpPr>
          <p:spPr>
            <a:xfrm>
              <a:off x="5769675" y="1276842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FE3B9D3E-7BBE-96A8-E6AA-55A974631840}"/>
                </a:ext>
              </a:extLst>
            </p:cNvPr>
            <p:cNvSpPr/>
            <p:nvPr/>
          </p:nvSpPr>
          <p:spPr>
            <a:xfrm>
              <a:off x="5769675" y="1530453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EE8CB308-49F0-5E3A-F40B-1946BEE7248F}"/>
                </a:ext>
              </a:extLst>
            </p:cNvPr>
            <p:cNvSpPr/>
            <p:nvPr/>
          </p:nvSpPr>
          <p:spPr>
            <a:xfrm>
              <a:off x="5769675" y="1784064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DB3ABA5A-8B9A-5364-6956-A4D34267688B}"/>
                </a:ext>
              </a:extLst>
            </p:cNvPr>
            <p:cNvSpPr/>
            <p:nvPr/>
          </p:nvSpPr>
          <p:spPr>
            <a:xfrm>
              <a:off x="5769675" y="2037675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C9BE52DD-A01D-AC95-89C6-E4440B29119D}"/>
                </a:ext>
              </a:extLst>
            </p:cNvPr>
            <p:cNvSpPr/>
            <p:nvPr/>
          </p:nvSpPr>
          <p:spPr>
            <a:xfrm>
              <a:off x="5769675" y="229128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>
              <a:extLst>
                <a:ext uri="{FF2B5EF4-FFF2-40B4-BE49-F238E27FC236}">
                  <a16:creationId xmlns:a16="http://schemas.microsoft.com/office/drawing/2014/main" id="{AA2ABEFF-5EB7-4144-33FC-BC53F9CC6510}"/>
                </a:ext>
              </a:extLst>
            </p:cNvPr>
            <p:cNvSpPr/>
            <p:nvPr/>
          </p:nvSpPr>
          <p:spPr>
            <a:xfrm>
              <a:off x="5769675" y="2544897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0C7C893-D249-14CC-FC1A-6096B538339E}"/>
                </a:ext>
              </a:extLst>
            </p:cNvPr>
            <p:cNvSpPr/>
            <p:nvPr/>
          </p:nvSpPr>
          <p:spPr>
            <a:xfrm>
              <a:off x="5769675" y="2798506"/>
              <a:ext cx="696428" cy="190345"/>
            </a:xfrm>
            <a:prstGeom prst="rightArrow">
              <a:avLst>
                <a:gd name="adj1" fmla="val 50000"/>
                <a:gd name="adj2" fmla="val 699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A4A9450-1981-6693-DF79-97402A50E1CB}"/>
              </a:ext>
            </a:extLst>
          </p:cNvPr>
          <p:cNvSpPr/>
          <p:nvPr/>
        </p:nvSpPr>
        <p:spPr>
          <a:xfrm>
            <a:off x="9209099" y="798964"/>
            <a:ext cx="1865273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F1DE1C7-579B-B51D-C07A-65C40C755E35}"/>
              </a:ext>
            </a:extLst>
          </p:cNvPr>
          <p:cNvSpPr/>
          <p:nvPr/>
        </p:nvSpPr>
        <p:spPr>
          <a:xfrm>
            <a:off x="9149936" y="381763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0B62ED6-3E30-490F-8365-4DA87B0BB198}"/>
              </a:ext>
            </a:extLst>
          </p:cNvPr>
          <p:cNvSpPr/>
          <p:nvPr/>
        </p:nvSpPr>
        <p:spPr>
          <a:xfrm>
            <a:off x="1713728" y="3767055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7294CC3-C041-7DBC-5274-38765CB918FC}"/>
              </a:ext>
            </a:extLst>
          </p:cNvPr>
          <p:cNvSpPr/>
          <p:nvPr/>
        </p:nvSpPr>
        <p:spPr>
          <a:xfrm>
            <a:off x="6582983" y="798964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222CD4-5F20-7609-8BB5-BAE75171AFAB}"/>
              </a:ext>
            </a:extLst>
          </p:cNvPr>
          <p:cNvSpPr/>
          <p:nvPr/>
        </p:nvSpPr>
        <p:spPr>
          <a:xfrm>
            <a:off x="3930197" y="778309"/>
            <a:ext cx="1827714" cy="21915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9F55660-9F5D-D35C-FC1F-B5A5EA1CD9D1}"/>
              </a:ext>
            </a:extLst>
          </p:cNvPr>
          <p:cNvGrpSpPr/>
          <p:nvPr/>
        </p:nvGrpSpPr>
        <p:grpSpPr>
          <a:xfrm>
            <a:off x="3318847" y="1117115"/>
            <a:ext cx="872992" cy="1516666"/>
            <a:chOff x="3252900" y="1376267"/>
            <a:chExt cx="872992" cy="1516666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38BB9378-07F2-FC89-55CB-B174C87383DE}"/>
                </a:ext>
              </a:extLst>
            </p:cNvPr>
            <p:cNvCxnSpPr>
              <a:cxnSpLocks/>
              <a:stCxn id="161" idx="2"/>
              <a:endCxn id="119" idx="5"/>
            </p:cNvCxnSpPr>
            <p:nvPr/>
          </p:nvCxnSpPr>
          <p:spPr>
            <a:xfrm>
              <a:off x="3252900" y="1376267"/>
              <a:ext cx="87299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1AC21FB-65CC-A1AE-CBC2-9824570AEA38}"/>
                </a:ext>
              </a:extLst>
            </p:cNvPr>
            <p:cNvCxnSpPr>
              <a:cxnSpLocks/>
              <a:stCxn id="158" idx="2"/>
              <a:endCxn id="122" idx="5"/>
            </p:cNvCxnSpPr>
            <p:nvPr/>
          </p:nvCxnSpPr>
          <p:spPr>
            <a:xfrm>
              <a:off x="3252900" y="1628110"/>
              <a:ext cx="872992" cy="93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D2370BBC-CC72-68E4-E6D7-D8325D6993F0}"/>
                </a:ext>
              </a:extLst>
            </p:cNvPr>
            <p:cNvCxnSpPr>
              <a:cxnSpLocks/>
              <a:stCxn id="155" idx="2"/>
              <a:endCxn id="125" idx="5"/>
            </p:cNvCxnSpPr>
            <p:nvPr/>
          </p:nvCxnSpPr>
          <p:spPr>
            <a:xfrm>
              <a:off x="3252900" y="1879953"/>
              <a:ext cx="872992" cy="187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A8AB83A6-5EA0-10C5-E11D-917BEDC07A96}"/>
                </a:ext>
              </a:extLst>
            </p:cNvPr>
            <p:cNvCxnSpPr>
              <a:cxnSpLocks/>
              <a:stCxn id="152" idx="2"/>
              <a:endCxn id="128" idx="5"/>
            </p:cNvCxnSpPr>
            <p:nvPr/>
          </p:nvCxnSpPr>
          <p:spPr>
            <a:xfrm>
              <a:off x="3252900" y="2131796"/>
              <a:ext cx="872992" cy="280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FEEE0678-C68E-AF94-1739-E855AB10ADB2}"/>
                </a:ext>
              </a:extLst>
            </p:cNvPr>
            <p:cNvCxnSpPr>
              <a:cxnSpLocks/>
              <a:stCxn id="148" idx="2"/>
              <a:endCxn id="131" idx="5"/>
            </p:cNvCxnSpPr>
            <p:nvPr/>
          </p:nvCxnSpPr>
          <p:spPr>
            <a:xfrm>
              <a:off x="3252900" y="2383639"/>
              <a:ext cx="872992" cy="374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BBC94FD0-8DEE-60A6-1D38-EC2677F0B369}"/>
                </a:ext>
              </a:extLst>
            </p:cNvPr>
            <p:cNvCxnSpPr>
              <a:cxnSpLocks/>
              <a:stCxn id="145" idx="2"/>
              <a:endCxn id="135" idx="5"/>
            </p:cNvCxnSpPr>
            <p:nvPr/>
          </p:nvCxnSpPr>
          <p:spPr>
            <a:xfrm>
              <a:off x="3252900" y="2635482"/>
              <a:ext cx="872992" cy="467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E615803-66B2-689F-864D-50CBD2E5A685}"/>
                </a:ext>
              </a:extLst>
            </p:cNvPr>
            <p:cNvCxnSpPr>
              <a:cxnSpLocks/>
              <a:stCxn id="142" idx="2"/>
              <a:endCxn id="139" idx="5"/>
            </p:cNvCxnSpPr>
            <p:nvPr/>
          </p:nvCxnSpPr>
          <p:spPr>
            <a:xfrm>
              <a:off x="3252900" y="2887327"/>
              <a:ext cx="872992" cy="560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568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35451C6-AAFA-AFC1-2DE5-37FA73DC4D3E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64FE506-782E-F917-A923-39C9797C0D1A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FFC687B3-6249-AF9D-4804-EA1331A211C2}"/>
                </a:ext>
              </a:extLst>
            </p:cNvPr>
            <p:cNvGrpSpPr/>
            <p:nvPr/>
          </p:nvGrpSpPr>
          <p:grpSpPr>
            <a:xfrm>
              <a:off x="-680688" y="1702188"/>
              <a:ext cx="13553371" cy="3453624"/>
              <a:chOff x="-559141" y="2116821"/>
              <a:chExt cx="13553371" cy="3453624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DA82D77B-5B9A-9D8D-8E30-1F8EDFABE8F6}"/>
                  </a:ext>
                </a:extLst>
              </p:cNvPr>
              <p:cNvGrpSpPr/>
              <p:nvPr/>
            </p:nvGrpSpPr>
            <p:grpSpPr>
              <a:xfrm>
                <a:off x="-559141" y="2252470"/>
                <a:ext cx="4862566" cy="2968357"/>
                <a:chOff x="-880419" y="2020834"/>
                <a:chExt cx="4862566" cy="2968357"/>
              </a:xfrm>
            </p:grpSpPr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C48848A6-C8F6-6482-9FB5-6590F7C9C990}"/>
                    </a:ext>
                  </a:extLst>
                </p:cNvPr>
                <p:cNvSpPr/>
                <p:nvPr/>
              </p:nvSpPr>
              <p:spPr>
                <a:xfrm>
                  <a:off x="-880419" y="2134536"/>
                  <a:ext cx="4862566" cy="2740952"/>
                </a:xfrm>
                <a:prstGeom prst="ellipse">
                  <a:avLst/>
                </a:prstGeom>
                <a:solidFill>
                  <a:srgbClr val="00B0F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28" name="グループ化 127">
                  <a:extLst>
                    <a:ext uri="{FF2B5EF4-FFF2-40B4-BE49-F238E27FC236}">
                      <a16:creationId xmlns:a16="http://schemas.microsoft.com/office/drawing/2014/main" id="{311F280A-6001-69C3-E0E7-D9AEEAA14518}"/>
                    </a:ext>
                  </a:extLst>
                </p:cNvPr>
                <p:cNvGrpSpPr/>
                <p:nvPr/>
              </p:nvGrpSpPr>
              <p:grpSpPr>
                <a:xfrm>
                  <a:off x="98846" y="2020834"/>
                  <a:ext cx="2904037" cy="2968357"/>
                  <a:chOff x="482223" y="1337109"/>
                  <a:chExt cx="3201224" cy="3124201"/>
                </a:xfrm>
              </p:grpSpPr>
              <p:pic>
                <p:nvPicPr>
                  <p:cNvPr id="129" name="グラフィックス 128" descr="車 単色塗りつぶし">
                    <a:extLst>
                      <a:ext uri="{FF2B5EF4-FFF2-40B4-BE49-F238E27FC236}">
                        <a16:creationId xmlns:a16="http://schemas.microsoft.com/office/drawing/2014/main" id="{0F680394-3921-3AF3-B8DF-A41FA62DC7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1396" y="1337109"/>
                    <a:ext cx="1162051" cy="1162050"/>
                  </a:xfrm>
                  <a:prstGeom prst="rect">
                    <a:avLst/>
                  </a:prstGeom>
                </p:spPr>
              </p:pic>
              <p:cxnSp>
                <p:nvCxnSpPr>
                  <p:cNvPr id="130" name="直線矢印コネクタ 129">
                    <a:extLst>
                      <a:ext uri="{FF2B5EF4-FFF2-40B4-BE49-F238E27FC236}">
                        <a16:creationId xmlns:a16="http://schemas.microsoft.com/office/drawing/2014/main" id="{C10C60DF-2CE4-ECA5-0897-9C153FCF6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48785" y="2995864"/>
                    <a:ext cx="177829" cy="545230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線矢印コネクタ 130">
                    <a:extLst>
                      <a:ext uri="{FF2B5EF4-FFF2-40B4-BE49-F238E27FC236}">
                        <a16:creationId xmlns:a16="http://schemas.microsoft.com/office/drawing/2014/main" id="{A8BD97A6-477A-C5B9-1F6A-41EF206A8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70321" y="2473693"/>
                    <a:ext cx="268104" cy="421531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線矢印コネクタ 131">
                    <a:extLst>
                      <a:ext uri="{FF2B5EF4-FFF2-40B4-BE49-F238E27FC236}">
                        <a16:creationId xmlns:a16="http://schemas.microsoft.com/office/drawing/2014/main" id="{1CF27321-293F-F960-2A8F-26B6AC5D6F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86551" y="2040556"/>
                    <a:ext cx="519765" cy="356135"/>
                  </a:xfrm>
                  <a:prstGeom prst="straightConnector1">
                    <a:avLst/>
                  </a:prstGeom>
                  <a:ln w="38100"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3" name="グラフィックス 132" descr="車 単色塗りつぶし">
                    <a:extLst>
                      <a:ext uri="{FF2B5EF4-FFF2-40B4-BE49-F238E27FC236}">
                        <a16:creationId xmlns:a16="http://schemas.microsoft.com/office/drawing/2014/main" id="{A975D34B-89C6-1CE8-8025-6DF85FDC4C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8675" y="3299260"/>
                    <a:ext cx="1162050" cy="1162050"/>
                  </a:xfrm>
                  <a:prstGeom prst="rect">
                    <a:avLst/>
                  </a:prstGeom>
                </p:spPr>
              </p:pic>
              <p:pic>
                <p:nvPicPr>
                  <p:cNvPr id="134" name="図 133">
                    <a:extLst>
                      <a:ext uri="{FF2B5EF4-FFF2-40B4-BE49-F238E27FC236}">
                        <a16:creationId xmlns:a16="http://schemas.microsoft.com/office/drawing/2014/main" id="{39A6053A-DE9C-8B14-D5E1-6B7228C6B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8202"/>
                  <a:stretch/>
                </p:blipFill>
                <p:spPr>
                  <a:xfrm>
                    <a:off x="482223" y="2780997"/>
                    <a:ext cx="95358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5" name="図 134">
                    <a:extLst>
                      <a:ext uri="{FF2B5EF4-FFF2-40B4-BE49-F238E27FC236}">
                        <a16:creationId xmlns:a16="http://schemas.microsoft.com/office/drawing/2014/main" id="{F2D76DA8-16A2-774F-D399-CB070B479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25732" r="52057"/>
                  <a:stretch/>
                </p:blipFill>
                <p:spPr>
                  <a:xfrm>
                    <a:off x="816864" y="2205621"/>
                    <a:ext cx="971647" cy="316245"/>
                  </a:xfrm>
                  <a:prstGeom prst="rect">
                    <a:avLst/>
                  </a:prstGeom>
                </p:spPr>
              </p:pic>
              <p:pic>
                <p:nvPicPr>
                  <p:cNvPr id="136" name="図 135">
                    <a:extLst>
                      <a:ext uri="{FF2B5EF4-FFF2-40B4-BE49-F238E27FC236}">
                        <a16:creationId xmlns:a16="http://schemas.microsoft.com/office/drawing/2014/main" id="{A0562F46-586C-A183-17E3-61E0383D3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51876" r="25913"/>
                  <a:stretch/>
                </p:blipFill>
                <p:spPr>
                  <a:xfrm>
                    <a:off x="1474871" y="1680416"/>
                    <a:ext cx="971647" cy="31624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5" name="右矢印 124">
                <a:extLst>
                  <a:ext uri="{FF2B5EF4-FFF2-40B4-BE49-F238E27FC236}">
                    <a16:creationId xmlns:a16="http://schemas.microsoft.com/office/drawing/2014/main" id="{035C035E-000D-7E44-4A3A-F6E2F8121D00}"/>
                  </a:ext>
                </a:extLst>
              </p:cNvPr>
              <p:cNvSpPr/>
              <p:nvPr/>
            </p:nvSpPr>
            <p:spPr>
              <a:xfrm>
                <a:off x="4578315" y="3484164"/>
                <a:ext cx="3278459" cy="504969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675A03E4-7AC0-65B5-3264-2FC9CDCE5EE3}"/>
                  </a:ext>
                </a:extLst>
              </p:cNvPr>
              <p:cNvSpPr txBox="1"/>
              <p:nvPr/>
            </p:nvSpPr>
            <p:spPr>
              <a:xfrm>
                <a:off x="4684977" y="4052336"/>
                <a:ext cx="30651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Estimation by </a:t>
                </a:r>
                <a:r>
                  <a:rPr kumimoji="1" lang="en-US" altLang="ja-JP" sz="2000" b="1" dirty="0"/>
                  <a:t>Kalman Filter</a:t>
                </a:r>
                <a:endParaRPr kumimoji="1" lang="ja-JP" altLang="en-US" sz="2000" b="1"/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E12ABC3D-8139-F8E0-8BB6-FD326404A632}"/>
                  </a:ext>
                </a:extLst>
              </p:cNvPr>
              <p:cNvGrpSpPr/>
              <p:nvPr/>
            </p:nvGrpSpPr>
            <p:grpSpPr>
              <a:xfrm>
                <a:off x="8131664" y="2116821"/>
                <a:ext cx="4862566" cy="3239654"/>
                <a:chOff x="8452942" y="2212808"/>
                <a:chExt cx="4862566" cy="3239654"/>
              </a:xfrm>
            </p:grpSpPr>
            <p:grpSp>
              <p:nvGrpSpPr>
                <p:cNvPr id="111" name="グループ化 110">
                  <a:extLst>
                    <a:ext uri="{FF2B5EF4-FFF2-40B4-BE49-F238E27FC236}">
                      <a16:creationId xmlns:a16="http://schemas.microsoft.com/office/drawing/2014/main" id="{68832BE8-C050-631B-2FC8-8D719A35C21F}"/>
                    </a:ext>
                  </a:extLst>
                </p:cNvPr>
                <p:cNvGrpSpPr/>
                <p:nvPr/>
              </p:nvGrpSpPr>
              <p:grpSpPr>
                <a:xfrm>
                  <a:off x="8700338" y="2212808"/>
                  <a:ext cx="4367774" cy="3239654"/>
                  <a:chOff x="7630691" y="1891077"/>
                  <a:chExt cx="4367774" cy="3239654"/>
                </a:xfrm>
              </p:grpSpPr>
              <p:pic>
                <p:nvPicPr>
                  <p:cNvPr id="113" name="図 112">
                    <a:extLst>
                      <a:ext uri="{FF2B5EF4-FFF2-40B4-BE49-F238E27FC236}">
                        <a16:creationId xmlns:a16="http://schemas.microsoft.com/office/drawing/2014/main" id="{B7C1D9AC-133E-A316-59B3-907B376A57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83455"/>
                  <a:stretch/>
                </p:blipFill>
                <p:spPr>
                  <a:xfrm>
                    <a:off x="8449494" y="3730082"/>
                    <a:ext cx="753242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4" name="図 113">
                    <a:extLst>
                      <a:ext uri="{FF2B5EF4-FFF2-40B4-BE49-F238E27FC236}">
                        <a16:creationId xmlns:a16="http://schemas.microsoft.com/office/drawing/2014/main" id="{BA26B61B-4645-DC7A-9F84-875B7930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0636" r="61904"/>
                  <a:stretch/>
                </p:blipFill>
                <p:spPr>
                  <a:xfrm>
                    <a:off x="8664422" y="3247592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図 114">
                    <a:extLst>
                      <a:ext uri="{FF2B5EF4-FFF2-40B4-BE49-F238E27FC236}">
                        <a16:creationId xmlns:a16="http://schemas.microsoft.com/office/drawing/2014/main" id="{58EED677-7036-BB49-A006-6AAD3C41D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41384" r="41156"/>
                  <a:stretch/>
                </p:blipFill>
                <p:spPr>
                  <a:xfrm>
                    <a:off x="8319172" y="2572520"/>
                    <a:ext cx="794897" cy="211751"/>
                  </a:xfrm>
                  <a:prstGeom prst="rect">
                    <a:avLst/>
                  </a:prstGeom>
                </p:spPr>
              </p:pic>
              <p:pic>
                <p:nvPicPr>
                  <p:cNvPr id="116" name="図 115">
                    <a:extLst>
                      <a:ext uri="{FF2B5EF4-FFF2-40B4-BE49-F238E27FC236}">
                        <a16:creationId xmlns:a16="http://schemas.microsoft.com/office/drawing/2014/main" id="{05E9483A-ABA2-4A0B-6E4C-7FBC65874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62066" r="20474"/>
                  <a:stretch/>
                </p:blipFill>
                <p:spPr>
                  <a:xfrm>
                    <a:off x="10442558" y="1929984"/>
                    <a:ext cx="794897" cy="211751"/>
                  </a:xfrm>
                  <a:prstGeom prst="rect">
                    <a:avLst/>
                  </a:prstGeom>
                </p:spPr>
              </p:pic>
              <p:grpSp>
                <p:nvGrpSpPr>
                  <p:cNvPr id="117" name="グループ化 116">
                    <a:extLst>
                      <a:ext uri="{FF2B5EF4-FFF2-40B4-BE49-F238E27FC236}">
                        <a16:creationId xmlns:a16="http://schemas.microsoft.com/office/drawing/2014/main" id="{3A324AF6-DC89-C151-0AEF-E33A3EAD26C3}"/>
                      </a:ext>
                    </a:extLst>
                  </p:cNvPr>
                  <p:cNvGrpSpPr/>
                  <p:nvPr/>
                </p:nvGrpSpPr>
                <p:grpSpPr>
                  <a:xfrm>
                    <a:off x="7630691" y="2162374"/>
                    <a:ext cx="2589748" cy="2968357"/>
                    <a:chOff x="828675" y="1337109"/>
                    <a:chExt cx="2854772" cy="3124201"/>
                  </a:xfrm>
                </p:grpSpPr>
                <p:pic>
                  <p:nvPicPr>
                    <p:cNvPr id="120" name="グラフィックス 119" descr="車 単色塗りつぶし">
                      <a:extLst>
                        <a:ext uri="{FF2B5EF4-FFF2-40B4-BE49-F238E27FC236}">
                          <a16:creationId xmlns:a16="http://schemas.microsoft.com/office/drawing/2014/main" id="{4FBB493C-B36A-3239-3B05-EC371522DD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396" y="1337109"/>
                      <a:ext cx="1162051" cy="116205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21" name="直線矢印コネクタ 120">
                      <a:extLst>
                        <a:ext uri="{FF2B5EF4-FFF2-40B4-BE49-F238E27FC236}">
                          <a16:creationId xmlns:a16="http://schemas.microsoft.com/office/drawing/2014/main" id="{99EACE74-7934-F91D-EC50-F55C9F97C4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48785" y="2995864"/>
                      <a:ext cx="177829" cy="545230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線矢印コネクタ 121">
                      <a:extLst>
                        <a:ext uri="{FF2B5EF4-FFF2-40B4-BE49-F238E27FC236}">
                          <a16:creationId xmlns:a16="http://schemas.microsoft.com/office/drawing/2014/main" id="{83D39821-5B66-FB7B-53AB-488DE094E4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70321" y="2473693"/>
                      <a:ext cx="268104" cy="421531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線矢印コネクタ 122">
                      <a:extLst>
                        <a:ext uri="{FF2B5EF4-FFF2-40B4-BE49-F238E27FC236}">
                          <a16:creationId xmlns:a16="http://schemas.microsoft.com/office/drawing/2014/main" id="{28CE3B61-9C6B-E8CD-59DD-BDE21C665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86551" y="2040556"/>
                      <a:ext cx="519765" cy="356135"/>
                    </a:xfrm>
                    <a:prstGeom prst="straightConnector1">
                      <a:avLst/>
                    </a:prstGeom>
                    <a:ln w="38100"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4" name="グラフィックス 123" descr="車 単色塗りつぶし">
                      <a:extLst>
                        <a:ext uri="{FF2B5EF4-FFF2-40B4-BE49-F238E27FC236}">
                          <a16:creationId xmlns:a16="http://schemas.microsoft.com/office/drawing/2014/main" id="{8A010137-1530-D214-632B-67BE3C8CA0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8675" y="3299260"/>
                      <a:ext cx="1162050" cy="1162050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18" name="直線矢印コネクタ 117">
                    <a:extLst>
                      <a:ext uri="{FF2B5EF4-FFF2-40B4-BE49-F238E27FC236}">
                        <a16:creationId xmlns:a16="http://schemas.microsoft.com/office/drawing/2014/main" id="{441C4E33-AF96-02EC-7293-77A83E48F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20439" y="2483801"/>
                    <a:ext cx="619568" cy="11724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9" name="グラフィックス 118" descr="車 単色塗りつぶし">
                    <a:extLst>
                      <a:ext uri="{FF2B5EF4-FFF2-40B4-BE49-F238E27FC236}">
                        <a16:creationId xmlns:a16="http://schemas.microsoft.com/office/drawing/2014/main" id="{C9451611-5F45-42D7-9939-32B50DFF3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4294" y="1891077"/>
                    <a:ext cx="1054171" cy="11040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円/楕円 111">
                  <a:extLst>
                    <a:ext uri="{FF2B5EF4-FFF2-40B4-BE49-F238E27FC236}">
                      <a16:creationId xmlns:a16="http://schemas.microsoft.com/office/drawing/2014/main" id="{8BC8DF23-1588-8D1A-4B38-5458D5095FF0}"/>
                    </a:ext>
                  </a:extLst>
                </p:cNvPr>
                <p:cNvSpPr/>
                <p:nvPr/>
              </p:nvSpPr>
              <p:spPr>
                <a:xfrm>
                  <a:off x="8452942" y="2462159"/>
                  <a:ext cx="4862566" cy="2740952"/>
                </a:xfrm>
                <a:prstGeom prst="ellipse">
                  <a:avLst/>
                </a:prstGeom>
                <a:solidFill>
                  <a:srgbClr val="FF0000">
                    <a:alpha val="2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81C58A7F-E3C7-19C2-A9D7-2557153A0EDD}"/>
                  </a:ext>
                </a:extLst>
              </p:cNvPr>
              <p:cNvSpPr txBox="1"/>
              <p:nvPr/>
            </p:nvSpPr>
            <p:spPr>
              <a:xfrm>
                <a:off x="432825" y="5101469"/>
                <a:ext cx="29940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00B0F0"/>
                    </a:solidFill>
                  </a:rPr>
                  <a:t>Observation Variables</a:t>
                </a:r>
                <a:endParaRPr kumimoji="1" lang="ja-JP" altLang="en-US" sz="2400" b="1">
                  <a:solidFill>
                    <a:srgbClr val="00B0F0"/>
                  </a:solidFill>
                </a:endParaRPr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1602C1BB-C413-AC9C-B33F-C6B06A19EF16}"/>
                  </a:ext>
                </a:extLst>
              </p:cNvPr>
              <p:cNvSpPr txBox="1"/>
              <p:nvPr/>
            </p:nvSpPr>
            <p:spPr>
              <a:xfrm>
                <a:off x="9519745" y="5108780"/>
                <a:ext cx="20864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State Variables</a:t>
                </a:r>
                <a:endParaRPr kumimoji="1" lang="ja-JP" altLang="en-US" sz="2400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731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0A22-9EEB-F412-8E8C-95660D75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55616C8-53E4-4C58-DF39-490D24D84326}"/>
              </a:ext>
            </a:extLst>
          </p:cNvPr>
          <p:cNvGrpSpPr/>
          <p:nvPr/>
        </p:nvGrpSpPr>
        <p:grpSpPr>
          <a:xfrm>
            <a:off x="-1214838" y="1210701"/>
            <a:ext cx="14621669" cy="4221092"/>
            <a:chOff x="-1214838" y="1210701"/>
            <a:chExt cx="14621669" cy="4221092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C2CF8F61-23CE-B82D-5496-443D972740F8}"/>
                </a:ext>
              </a:extLst>
            </p:cNvPr>
            <p:cNvSpPr/>
            <p:nvPr/>
          </p:nvSpPr>
          <p:spPr>
            <a:xfrm>
              <a:off x="-1214838" y="1210701"/>
              <a:ext cx="14621669" cy="422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id="{CF8C9746-E7CD-01AF-FF6C-19311336C2B0}"/>
                </a:ext>
              </a:extLst>
            </p:cNvPr>
            <p:cNvSpPr/>
            <p:nvPr/>
          </p:nvSpPr>
          <p:spPr>
            <a:xfrm>
              <a:off x="-680688" y="1950771"/>
              <a:ext cx="4862566" cy="2740952"/>
            </a:xfrm>
            <a:prstGeom prst="ellipse">
              <a:avLst/>
            </a:prstGeom>
            <a:solidFill>
              <a:srgbClr val="00B0F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25093673-BDF3-2916-973F-4DD455F84B66}"/>
                </a:ext>
              </a:extLst>
            </p:cNvPr>
            <p:cNvSpPr/>
            <p:nvPr/>
          </p:nvSpPr>
          <p:spPr>
            <a:xfrm>
              <a:off x="4456768" y="3068763"/>
              <a:ext cx="3278459" cy="504969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02302A8-834D-66AF-D49D-8FFB3DEDAB2C}"/>
                </a:ext>
              </a:extLst>
            </p:cNvPr>
            <p:cNvSpPr txBox="1"/>
            <p:nvPr/>
          </p:nvSpPr>
          <p:spPr>
            <a:xfrm>
              <a:off x="4563430" y="3636935"/>
              <a:ext cx="30651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/>
                <a:t>Estimation by </a:t>
              </a:r>
              <a:r>
                <a:rPr kumimoji="1" lang="en-US" altLang="ja-JP" sz="2000" b="1" dirty="0"/>
                <a:t>Kalman Filter</a:t>
              </a:r>
              <a:endParaRPr kumimoji="1" lang="ja-JP" altLang="en-US" sz="2000" b="1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1F39112C-F4C9-9511-9939-C25F48237723}"/>
                </a:ext>
              </a:extLst>
            </p:cNvPr>
            <p:cNvSpPr/>
            <p:nvPr/>
          </p:nvSpPr>
          <p:spPr>
            <a:xfrm>
              <a:off x="8010117" y="1950771"/>
              <a:ext cx="4862566" cy="2740952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F837768F-94B0-9A78-EED6-F6EBC196F041}"/>
                </a:ext>
              </a:extLst>
            </p:cNvPr>
            <p:cNvSpPr txBox="1"/>
            <p:nvPr/>
          </p:nvSpPr>
          <p:spPr>
            <a:xfrm>
              <a:off x="311278" y="4686068"/>
              <a:ext cx="2994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00B0F0"/>
                  </a:solidFill>
                </a:rPr>
                <a:t>Observation Variables</a:t>
              </a:r>
              <a:endParaRPr kumimoji="1" lang="ja-JP" altLang="en-US" sz="2400" b="1">
                <a:solidFill>
                  <a:srgbClr val="00B0F0"/>
                </a:solidFill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0FB1373-5F06-E933-D99C-1A56D9886103}"/>
                </a:ext>
              </a:extLst>
            </p:cNvPr>
            <p:cNvSpPr txBox="1"/>
            <p:nvPr/>
          </p:nvSpPr>
          <p:spPr>
            <a:xfrm>
              <a:off x="9398198" y="4693379"/>
              <a:ext cx="20864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</a:rPr>
                <a:t>State Variables</a:t>
              </a:r>
              <a:endParaRPr kumimoji="1" lang="ja-JP" altLang="en-US" sz="2400" b="1">
                <a:solidFill>
                  <a:srgbClr val="FF0000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AEC8D8BE-8CD5-5821-7EB7-5D236134A5C4}"/>
                </a:ext>
              </a:extLst>
            </p:cNvPr>
            <p:cNvGrpSpPr/>
            <p:nvPr/>
          </p:nvGrpSpPr>
          <p:grpSpPr>
            <a:xfrm>
              <a:off x="8290269" y="2294291"/>
              <a:ext cx="4302262" cy="2053911"/>
              <a:chOff x="7889738" y="2224896"/>
              <a:chExt cx="4302262" cy="2053911"/>
            </a:xfrm>
          </p:grpSpPr>
          <p:grpSp>
            <p:nvGrpSpPr>
              <p:cNvPr id="79" name="グループ化 78">
                <a:extLst>
                  <a:ext uri="{FF2B5EF4-FFF2-40B4-BE49-F238E27FC236}">
                    <a16:creationId xmlns:a16="http://schemas.microsoft.com/office/drawing/2014/main" id="{BEFD1932-D796-06C4-45C5-94404EEDFEFD}"/>
                  </a:ext>
                </a:extLst>
              </p:cNvPr>
              <p:cNvGrpSpPr/>
              <p:nvPr/>
            </p:nvGrpSpPr>
            <p:grpSpPr>
              <a:xfrm>
                <a:off x="7889738" y="2224896"/>
                <a:ext cx="1707310" cy="1707310"/>
                <a:chOff x="7755050" y="2037087"/>
                <a:chExt cx="2073878" cy="2073878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2DB61B23-0D00-F5C3-430C-99DA0BF2CF0C}"/>
                    </a:ext>
                  </a:extLst>
                </p:cNvPr>
                <p:cNvSpPr/>
                <p:nvPr/>
              </p:nvSpPr>
              <p:spPr>
                <a:xfrm>
                  <a:off x="8655090" y="3346206"/>
                  <a:ext cx="573426" cy="573426"/>
                </a:xfrm>
                <a:prstGeom prst="ellipse">
                  <a:avLst/>
                </a:prstGeom>
                <a:solidFill>
                  <a:srgbClr val="FF0000">
                    <a:alpha val="60000"/>
                  </a:srgbClr>
                </a:solidFill>
                <a:ln>
                  <a:noFill/>
                </a:ln>
                <a:effectLst>
                  <a:innerShdw blurRad="215164" dist="70971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直方体 46">
                  <a:extLst>
                    <a:ext uri="{FF2B5EF4-FFF2-40B4-BE49-F238E27FC236}">
                      <a16:creationId xmlns:a16="http://schemas.microsoft.com/office/drawing/2014/main" id="{D1F647FF-13A8-46B8-A52A-900916166775}"/>
                    </a:ext>
                  </a:extLst>
                </p:cNvPr>
                <p:cNvSpPr/>
                <p:nvPr/>
              </p:nvSpPr>
              <p:spPr>
                <a:xfrm>
                  <a:off x="7755050" y="2037087"/>
                  <a:ext cx="2073878" cy="2073878"/>
                </a:xfrm>
                <a:prstGeom prst="cube">
                  <a:avLst/>
                </a:prstGeom>
                <a:solidFill>
                  <a:schemeClr val="bg1">
                    <a:alpha val="5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9" name="図 48">
                <a:extLst>
                  <a:ext uri="{FF2B5EF4-FFF2-40B4-BE49-F238E27FC236}">
                    <a16:creationId xmlns:a16="http://schemas.microsoft.com/office/drawing/2014/main" id="{169D444C-3189-9212-42DD-B64277D0B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15944" y="2347521"/>
                <a:ext cx="2060713" cy="318474"/>
              </a:xfrm>
              <a:prstGeom prst="rect">
                <a:avLst/>
              </a:prstGeom>
            </p:spPr>
          </p:pic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6D06FE60-F494-5726-E8DA-DE6D3B5DD79F}"/>
                  </a:ext>
                </a:extLst>
              </p:cNvPr>
              <p:cNvGrpSpPr/>
              <p:nvPr/>
            </p:nvGrpSpPr>
            <p:grpSpPr>
              <a:xfrm>
                <a:off x="9995824" y="2820837"/>
                <a:ext cx="2196176" cy="1457970"/>
                <a:chOff x="4962633" y="824417"/>
                <a:chExt cx="2196176" cy="1457970"/>
              </a:xfrm>
            </p:grpSpPr>
            <p:pic>
              <p:nvPicPr>
                <p:cNvPr id="61" name="図 60">
                  <a:extLst>
                    <a:ext uri="{FF2B5EF4-FFF2-40B4-BE49-F238E27FC236}">
                      <a16:creationId xmlns:a16="http://schemas.microsoft.com/office/drawing/2014/main" id="{4CFEE286-31C6-D6FD-259D-86E71C97C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1503" r="34597"/>
                <a:stretch/>
              </p:blipFill>
              <p:spPr>
                <a:xfrm>
                  <a:off x="5767647" y="1958209"/>
                  <a:ext cx="145463" cy="290926"/>
                </a:xfrm>
                <a:prstGeom prst="rect">
                  <a:avLst/>
                </a:prstGeom>
              </p:spPr>
            </p:pic>
            <p:pic>
              <p:nvPicPr>
                <p:cNvPr id="62" name="図 61">
                  <a:extLst>
                    <a:ext uri="{FF2B5EF4-FFF2-40B4-BE49-F238E27FC236}">
                      <a16:creationId xmlns:a16="http://schemas.microsoft.com/office/drawing/2014/main" id="{7B4B0E03-5EB6-D752-A750-2B67B5DC3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6203" r="41597"/>
                <a:stretch/>
              </p:blipFill>
              <p:spPr>
                <a:xfrm>
                  <a:off x="5957810" y="1399251"/>
                  <a:ext cx="1200999" cy="290925"/>
                </a:xfrm>
                <a:prstGeom prst="rect">
                  <a:avLst/>
                </a:prstGeom>
              </p:spPr>
            </p:pic>
            <p:pic>
              <p:nvPicPr>
                <p:cNvPr id="73" name="図 72">
                  <a:extLst>
                    <a:ext uri="{FF2B5EF4-FFF2-40B4-BE49-F238E27FC236}">
                      <a16:creationId xmlns:a16="http://schemas.microsoft.com/office/drawing/2014/main" id="{76C0AB43-70CD-3238-988B-7BFDEC4A1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77197"/>
                <a:stretch/>
              </p:blipFill>
              <p:spPr>
                <a:xfrm>
                  <a:off x="5969640" y="863620"/>
                  <a:ext cx="850519" cy="290925"/>
                </a:xfrm>
                <a:prstGeom prst="rect">
                  <a:avLst/>
                </a:prstGeom>
              </p:spPr>
            </p:pic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FD29151B-2306-890B-E8C2-DD977A7C91D2}"/>
                    </a:ext>
                  </a:extLst>
                </p:cNvPr>
                <p:cNvSpPr txBox="1"/>
                <p:nvPr/>
              </p:nvSpPr>
              <p:spPr>
                <a:xfrm>
                  <a:off x="4962633" y="1368736"/>
                  <a:ext cx="9711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v</a:t>
                  </a:r>
                  <a:r>
                    <a:rPr kumimoji="1" lang="en-US" altLang="ja-JP" dirty="0"/>
                    <a:t>elocity:</a:t>
                  </a:r>
                  <a:endParaRPr kumimoji="1" lang="ja-JP" altLang="en-US"/>
                </a:p>
              </p:txBody>
            </p:sp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B6ECF80F-2B9F-CDE0-B3C3-7E98519857B5}"/>
                    </a:ext>
                  </a:extLst>
                </p:cNvPr>
                <p:cNvSpPr txBox="1"/>
                <p:nvPr/>
              </p:nvSpPr>
              <p:spPr>
                <a:xfrm>
                  <a:off x="4962633" y="824417"/>
                  <a:ext cx="1007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p</a:t>
                  </a:r>
                  <a:r>
                    <a:rPr kumimoji="1" lang="en-US" altLang="ja-JP" dirty="0"/>
                    <a:t>osition:</a:t>
                  </a:r>
                  <a:endParaRPr kumimoji="1" lang="ja-JP" altLang="en-US"/>
                </a:p>
              </p:txBody>
            </p:sp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A6E85E0C-2A82-C994-B09E-93EFBDADB0F1}"/>
                    </a:ext>
                  </a:extLst>
                </p:cNvPr>
                <p:cNvSpPr txBox="1"/>
                <p:nvPr/>
              </p:nvSpPr>
              <p:spPr>
                <a:xfrm>
                  <a:off x="4962633" y="1913055"/>
                  <a:ext cx="819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radius</a:t>
                  </a:r>
                  <a:r>
                    <a:rPr kumimoji="1" lang="en-US" altLang="ja-JP" dirty="0"/>
                    <a:t>:</a:t>
                  </a:r>
                  <a:endParaRPr kumimoji="1" lang="ja-JP" altLang="en-US"/>
                </a:p>
              </p:txBody>
            </p:sp>
          </p:grp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FE0B685-74DA-2C82-CFF0-F47F1143D977}"/>
                </a:ext>
              </a:extLst>
            </p:cNvPr>
            <p:cNvGrpSpPr/>
            <p:nvPr/>
          </p:nvGrpSpPr>
          <p:grpSpPr>
            <a:xfrm>
              <a:off x="-598176" y="2170029"/>
              <a:ext cx="4697541" cy="2403975"/>
              <a:chOff x="69083" y="2328691"/>
              <a:chExt cx="3738861" cy="1913369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EDFA2B8-DEF8-9BB5-5FB7-EB3339500D42}"/>
                  </a:ext>
                </a:extLst>
              </p:cNvPr>
              <p:cNvGrpSpPr/>
              <p:nvPr/>
            </p:nvGrpSpPr>
            <p:grpSpPr>
              <a:xfrm>
                <a:off x="69083" y="2328691"/>
                <a:ext cx="3738861" cy="1403664"/>
                <a:chOff x="1176015" y="2264210"/>
                <a:chExt cx="5223874" cy="1955754"/>
              </a:xfrm>
            </p:grpSpPr>
            <p:pic>
              <p:nvPicPr>
                <p:cNvPr id="4" name="図 3">
                  <a:extLst>
                    <a:ext uri="{FF2B5EF4-FFF2-40B4-BE49-F238E27FC236}">
                      <a16:creationId xmlns:a16="http://schemas.microsoft.com/office/drawing/2014/main" id="{D97E4DCD-7B65-08D9-1758-C786EC87E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25477" r="51511"/>
                <a:stretch/>
              </p:blipFill>
              <p:spPr>
                <a:xfrm>
                  <a:off x="3547467" y="2264210"/>
                  <a:ext cx="779236" cy="251546"/>
                </a:xfrm>
                <a:prstGeom prst="rect">
                  <a:avLst/>
                </a:prstGeom>
              </p:spPr>
            </p:pic>
            <p:grpSp>
              <p:nvGrpSpPr>
                <p:cNvPr id="7" name="グループ化 6">
                  <a:extLst>
                    <a:ext uri="{FF2B5EF4-FFF2-40B4-BE49-F238E27FC236}">
                      <a16:creationId xmlns:a16="http://schemas.microsoft.com/office/drawing/2014/main" id="{9832F588-4E3F-28DC-1EEA-3C0F6C8C6DB4}"/>
                    </a:ext>
                  </a:extLst>
                </p:cNvPr>
                <p:cNvGrpSpPr/>
                <p:nvPr/>
              </p:nvGrpSpPr>
              <p:grpSpPr>
                <a:xfrm>
                  <a:off x="2930113" y="2724994"/>
                  <a:ext cx="1715678" cy="1494970"/>
                  <a:chOff x="3645447" y="2733843"/>
                  <a:chExt cx="1715678" cy="1494970"/>
                </a:xfrm>
              </p:grpSpPr>
              <p:sp>
                <p:nvSpPr>
                  <p:cNvPr id="35" name="平行四辺形 34">
                    <a:extLst>
                      <a:ext uri="{FF2B5EF4-FFF2-40B4-BE49-F238E27FC236}">
                        <a16:creationId xmlns:a16="http://schemas.microsoft.com/office/drawing/2014/main" id="{7A3A252A-6331-DA73-A426-97BCAB8F3C3D}"/>
                      </a:ext>
                    </a:extLst>
                  </p:cNvPr>
                  <p:cNvSpPr/>
                  <p:nvPr/>
                </p:nvSpPr>
                <p:spPr>
                  <a:xfrm>
                    <a:off x="3645447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平行四辺形 35">
                    <a:extLst>
                      <a:ext uri="{FF2B5EF4-FFF2-40B4-BE49-F238E27FC236}">
                        <a16:creationId xmlns:a16="http://schemas.microsoft.com/office/drawing/2014/main" id="{42E63AF7-D9F6-E183-8C1F-1E93CAA82E7C}"/>
                      </a:ext>
                    </a:extLst>
                  </p:cNvPr>
                  <p:cNvSpPr/>
                  <p:nvPr/>
                </p:nvSpPr>
                <p:spPr>
                  <a:xfrm>
                    <a:off x="4547981" y="3982001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7" name="平行四辺形 36">
                    <a:extLst>
                      <a:ext uri="{FF2B5EF4-FFF2-40B4-BE49-F238E27FC236}">
                        <a16:creationId xmlns:a16="http://schemas.microsoft.com/office/drawing/2014/main" id="{94343816-D1A5-0872-3221-EFDF5B91E868}"/>
                      </a:ext>
                    </a:extLst>
                  </p:cNvPr>
                  <p:cNvSpPr/>
                  <p:nvPr/>
                </p:nvSpPr>
                <p:spPr>
                  <a:xfrm>
                    <a:off x="3645447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平行四辺形 38">
                    <a:extLst>
                      <a:ext uri="{FF2B5EF4-FFF2-40B4-BE49-F238E27FC236}">
                        <a16:creationId xmlns:a16="http://schemas.microsoft.com/office/drawing/2014/main" id="{C23A20D1-B9EA-F2A0-D77F-F2D6665F57A2}"/>
                      </a:ext>
                    </a:extLst>
                  </p:cNvPr>
                  <p:cNvSpPr/>
                  <p:nvPr/>
                </p:nvSpPr>
                <p:spPr>
                  <a:xfrm>
                    <a:off x="4503286" y="3613223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3" name="平行四辺形 42">
                    <a:extLst>
                      <a:ext uri="{FF2B5EF4-FFF2-40B4-BE49-F238E27FC236}">
                        <a16:creationId xmlns:a16="http://schemas.microsoft.com/office/drawing/2014/main" id="{B5459F24-6941-01CB-389B-FCA327AF76C6}"/>
                      </a:ext>
                    </a:extLst>
                  </p:cNvPr>
                  <p:cNvSpPr/>
                  <p:nvPr/>
                </p:nvSpPr>
                <p:spPr>
                  <a:xfrm>
                    <a:off x="3645447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4" name="平行四辺形 43">
                    <a:extLst>
                      <a:ext uri="{FF2B5EF4-FFF2-40B4-BE49-F238E27FC236}">
                        <a16:creationId xmlns:a16="http://schemas.microsoft.com/office/drawing/2014/main" id="{1B611A7C-F00A-849E-4EFB-1D6E47B7B27E}"/>
                      </a:ext>
                    </a:extLst>
                  </p:cNvPr>
                  <p:cNvSpPr/>
                  <p:nvPr/>
                </p:nvSpPr>
                <p:spPr>
                  <a:xfrm>
                    <a:off x="4503286" y="3250016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平行四辺形 44">
                    <a:extLst>
                      <a:ext uri="{FF2B5EF4-FFF2-40B4-BE49-F238E27FC236}">
                        <a16:creationId xmlns:a16="http://schemas.microsoft.com/office/drawing/2014/main" id="{5B0D02C2-A4C1-C323-659B-1864934CBAC8}"/>
                      </a:ext>
                    </a:extLst>
                  </p:cNvPr>
                  <p:cNvSpPr/>
                  <p:nvPr/>
                </p:nvSpPr>
                <p:spPr>
                  <a:xfrm>
                    <a:off x="3645447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平行四辺形 45">
                    <a:extLst>
                      <a:ext uri="{FF2B5EF4-FFF2-40B4-BE49-F238E27FC236}">
                        <a16:creationId xmlns:a16="http://schemas.microsoft.com/office/drawing/2014/main" id="{AD8ED11E-271D-82AB-5796-A7A3EE7C3712}"/>
                      </a:ext>
                    </a:extLst>
                  </p:cNvPr>
                  <p:cNvSpPr/>
                  <p:nvPr/>
                </p:nvSpPr>
                <p:spPr>
                  <a:xfrm>
                    <a:off x="4631099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623CE469-A439-39D3-FB8F-A06197D1B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77931"/>
                <a:stretch/>
              </p:blipFill>
              <p:spPr>
                <a:xfrm>
                  <a:off x="1833219" y="2265567"/>
                  <a:ext cx="747299" cy="251546"/>
                </a:xfrm>
                <a:prstGeom prst="rect">
                  <a:avLst/>
                </a:prstGeom>
              </p:spPr>
            </p:pic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B26055D5-9ADD-6994-0221-9C5E354CDDAA}"/>
                    </a:ext>
                  </a:extLst>
                </p:cNvPr>
                <p:cNvGrpSpPr/>
                <p:nvPr/>
              </p:nvGrpSpPr>
              <p:grpSpPr>
                <a:xfrm>
                  <a:off x="1176015" y="2723637"/>
                  <a:ext cx="1715678" cy="1494970"/>
                  <a:chOff x="1176015" y="2733843"/>
                  <a:chExt cx="1715678" cy="1494970"/>
                </a:xfrm>
              </p:grpSpPr>
              <p:sp>
                <p:nvSpPr>
                  <p:cNvPr id="28" name="平行四辺形 27">
                    <a:extLst>
                      <a:ext uri="{FF2B5EF4-FFF2-40B4-BE49-F238E27FC236}">
                        <a16:creationId xmlns:a16="http://schemas.microsoft.com/office/drawing/2014/main" id="{F8765575-90BC-CF17-5AF7-4FF48836AC25}"/>
                      </a:ext>
                    </a:extLst>
                  </p:cNvPr>
                  <p:cNvSpPr/>
                  <p:nvPr/>
                </p:nvSpPr>
                <p:spPr>
                  <a:xfrm>
                    <a:off x="1176015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平行四辺形 28">
                    <a:extLst>
                      <a:ext uri="{FF2B5EF4-FFF2-40B4-BE49-F238E27FC236}">
                        <a16:creationId xmlns:a16="http://schemas.microsoft.com/office/drawing/2014/main" id="{1AACE8FD-B493-5E9A-A096-19C67EA2FA54}"/>
                      </a:ext>
                    </a:extLst>
                  </p:cNvPr>
                  <p:cNvSpPr/>
                  <p:nvPr/>
                </p:nvSpPr>
                <p:spPr>
                  <a:xfrm>
                    <a:off x="1176015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平行四辺形 29">
                    <a:extLst>
                      <a:ext uri="{FF2B5EF4-FFF2-40B4-BE49-F238E27FC236}">
                        <a16:creationId xmlns:a16="http://schemas.microsoft.com/office/drawing/2014/main" id="{59C0ED79-CCE9-2699-2A99-CEBB7CF43939}"/>
                      </a:ext>
                    </a:extLst>
                  </p:cNvPr>
                  <p:cNvSpPr/>
                  <p:nvPr/>
                </p:nvSpPr>
                <p:spPr>
                  <a:xfrm>
                    <a:off x="2078549" y="3618794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1" name="平行四辺形 30">
                    <a:extLst>
                      <a:ext uri="{FF2B5EF4-FFF2-40B4-BE49-F238E27FC236}">
                        <a16:creationId xmlns:a16="http://schemas.microsoft.com/office/drawing/2014/main" id="{2E6F3DFD-883C-E212-3587-EBB3517BB84B}"/>
                      </a:ext>
                    </a:extLst>
                  </p:cNvPr>
                  <p:cNvSpPr/>
                  <p:nvPr/>
                </p:nvSpPr>
                <p:spPr>
                  <a:xfrm>
                    <a:off x="1176015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2" name="平行四辺形 31">
                    <a:extLst>
                      <a:ext uri="{FF2B5EF4-FFF2-40B4-BE49-F238E27FC236}">
                        <a16:creationId xmlns:a16="http://schemas.microsoft.com/office/drawing/2014/main" id="{17EC56D4-65F0-B77A-1DC3-9E48FECA20DA}"/>
                      </a:ext>
                    </a:extLst>
                  </p:cNvPr>
                  <p:cNvSpPr/>
                  <p:nvPr/>
                </p:nvSpPr>
                <p:spPr>
                  <a:xfrm>
                    <a:off x="2033854" y="3277874"/>
                    <a:ext cx="436179" cy="14430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3" name="平行四辺形 32">
                    <a:extLst>
                      <a:ext uri="{FF2B5EF4-FFF2-40B4-BE49-F238E27FC236}">
                        <a16:creationId xmlns:a16="http://schemas.microsoft.com/office/drawing/2014/main" id="{1176AE82-A373-15CF-2116-F80A8A7B0EC5}"/>
                      </a:ext>
                    </a:extLst>
                  </p:cNvPr>
                  <p:cNvSpPr/>
                  <p:nvPr/>
                </p:nvSpPr>
                <p:spPr>
                  <a:xfrm>
                    <a:off x="1176015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25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平行四辺形 33">
                    <a:extLst>
                      <a:ext uri="{FF2B5EF4-FFF2-40B4-BE49-F238E27FC236}">
                        <a16:creationId xmlns:a16="http://schemas.microsoft.com/office/drawing/2014/main" id="{4D72FB64-FA2E-0302-F9B3-D73A051CADDE}"/>
                      </a:ext>
                    </a:extLst>
                  </p:cNvPr>
                  <p:cNvSpPr/>
                  <p:nvPr/>
                </p:nvSpPr>
                <p:spPr>
                  <a:xfrm>
                    <a:off x="2161667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1" name="グループ化 10">
                  <a:extLst>
                    <a:ext uri="{FF2B5EF4-FFF2-40B4-BE49-F238E27FC236}">
                      <a16:creationId xmlns:a16="http://schemas.microsoft.com/office/drawing/2014/main" id="{5D154E0C-7123-2F16-1CEF-F3A8AC00F103}"/>
                    </a:ext>
                  </a:extLst>
                </p:cNvPr>
                <p:cNvGrpSpPr/>
                <p:nvPr/>
              </p:nvGrpSpPr>
              <p:grpSpPr>
                <a:xfrm>
                  <a:off x="4684211" y="2724994"/>
                  <a:ext cx="1715678" cy="1494970"/>
                  <a:chOff x="6114879" y="2733843"/>
                  <a:chExt cx="1715678" cy="1494970"/>
                </a:xfrm>
              </p:grpSpPr>
              <p:sp>
                <p:nvSpPr>
                  <p:cNvPr id="13" name="平行四辺形 12">
                    <a:extLst>
                      <a:ext uri="{FF2B5EF4-FFF2-40B4-BE49-F238E27FC236}">
                        <a16:creationId xmlns:a16="http://schemas.microsoft.com/office/drawing/2014/main" id="{24B31C20-C49A-32EE-C30E-6236DC6D91B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823461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平行四辺形 17">
                    <a:extLst>
                      <a:ext uri="{FF2B5EF4-FFF2-40B4-BE49-F238E27FC236}">
                        <a16:creationId xmlns:a16="http://schemas.microsoft.com/office/drawing/2014/main" id="{42E76591-FAEF-BCEE-4F2C-E7C92C918222}"/>
                      </a:ext>
                    </a:extLst>
                  </p:cNvPr>
                  <p:cNvSpPr/>
                  <p:nvPr/>
                </p:nvSpPr>
                <p:spPr>
                  <a:xfrm>
                    <a:off x="7017413" y="3982001"/>
                    <a:ext cx="266009" cy="8066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平行四辺形 19">
                    <a:extLst>
                      <a:ext uri="{FF2B5EF4-FFF2-40B4-BE49-F238E27FC236}">
                        <a16:creationId xmlns:a16="http://schemas.microsoft.com/office/drawing/2014/main" id="{2665C51C-5407-F05E-4D2A-8FE09EEF7F20}"/>
                      </a:ext>
                    </a:extLst>
                  </p:cNvPr>
                  <p:cNvSpPr/>
                  <p:nvPr/>
                </p:nvSpPr>
                <p:spPr>
                  <a:xfrm>
                    <a:off x="6114879" y="3460255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1" name="平行四辺形 20">
                    <a:extLst>
                      <a:ext uri="{FF2B5EF4-FFF2-40B4-BE49-F238E27FC236}">
                        <a16:creationId xmlns:a16="http://schemas.microsoft.com/office/drawing/2014/main" id="{2E7882D8-9680-5A8E-3A57-64D2396CD270}"/>
                      </a:ext>
                    </a:extLst>
                  </p:cNvPr>
                  <p:cNvSpPr/>
                  <p:nvPr/>
                </p:nvSpPr>
                <p:spPr>
                  <a:xfrm>
                    <a:off x="6972718" y="3613223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4" name="平行四辺形 23">
                    <a:extLst>
                      <a:ext uri="{FF2B5EF4-FFF2-40B4-BE49-F238E27FC236}">
                        <a16:creationId xmlns:a16="http://schemas.microsoft.com/office/drawing/2014/main" id="{6B17FD58-19C6-C770-35E8-54D73D3D73F5}"/>
                      </a:ext>
                    </a:extLst>
                  </p:cNvPr>
                  <p:cNvSpPr/>
                  <p:nvPr/>
                </p:nvSpPr>
                <p:spPr>
                  <a:xfrm>
                    <a:off x="6114879" y="3097049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5" name="平行四辺形 24">
                    <a:extLst>
                      <a:ext uri="{FF2B5EF4-FFF2-40B4-BE49-F238E27FC236}">
                        <a16:creationId xmlns:a16="http://schemas.microsoft.com/office/drawing/2014/main" id="{0378B90B-AE65-3028-9913-B6F07041F5A2}"/>
                      </a:ext>
                    </a:extLst>
                  </p:cNvPr>
                  <p:cNvSpPr/>
                  <p:nvPr/>
                </p:nvSpPr>
                <p:spPr>
                  <a:xfrm>
                    <a:off x="6972718" y="3250016"/>
                    <a:ext cx="400098" cy="132366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6" name="平行四辺形 25">
                    <a:extLst>
                      <a:ext uri="{FF2B5EF4-FFF2-40B4-BE49-F238E27FC236}">
                        <a16:creationId xmlns:a16="http://schemas.microsoft.com/office/drawing/2014/main" id="{E9E6AF07-486E-0D7C-A87E-879C5D90DCA7}"/>
                      </a:ext>
                    </a:extLst>
                  </p:cNvPr>
                  <p:cNvSpPr/>
                  <p:nvPr/>
                </p:nvSpPr>
                <p:spPr>
                  <a:xfrm>
                    <a:off x="6114879" y="2733843"/>
                    <a:ext cx="1715678" cy="405352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chemeClr val="bg1">
                      <a:alpha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7" name="平行四辺形 26">
                    <a:extLst>
                      <a:ext uri="{FF2B5EF4-FFF2-40B4-BE49-F238E27FC236}">
                        <a16:creationId xmlns:a16="http://schemas.microsoft.com/office/drawing/2014/main" id="{41A66497-17A7-6C1A-A60F-007D48DC4434}"/>
                      </a:ext>
                    </a:extLst>
                  </p:cNvPr>
                  <p:cNvSpPr/>
                  <p:nvPr/>
                </p:nvSpPr>
                <p:spPr>
                  <a:xfrm>
                    <a:off x="7100531" y="2964814"/>
                    <a:ext cx="272285" cy="88078"/>
                  </a:xfrm>
                  <a:prstGeom prst="parallelogram">
                    <a:avLst>
                      <a:gd name="adj" fmla="val 90116"/>
                    </a:avLst>
                  </a:prstGeom>
                  <a:solidFill>
                    <a:srgbClr val="FF0000">
                      <a:alpha val="50000"/>
                    </a:srgbClr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CFFCDB85-0677-C7AA-030E-6872945D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0785" r="25273"/>
                <a:stretch/>
              </p:blipFill>
              <p:spPr>
                <a:xfrm>
                  <a:off x="5214511" y="2264210"/>
                  <a:ext cx="810720" cy="251546"/>
                </a:xfrm>
                <a:prstGeom prst="rect">
                  <a:avLst/>
                </a:prstGeom>
              </p:spPr>
            </p:pic>
          </p:grp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3B5F41B-2C1F-6E15-4AF1-BD626BE307D5}"/>
                  </a:ext>
                </a:extLst>
              </p:cNvPr>
              <p:cNvSpPr txBox="1"/>
              <p:nvPr/>
            </p:nvSpPr>
            <p:spPr>
              <a:xfrm>
                <a:off x="507843" y="3872728"/>
                <a:ext cx="2050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consists of multiple </a:t>
                </a:r>
                <a:endParaRPr kumimoji="1" lang="ja-JP" altLang="en-US"/>
              </a:p>
            </p:txBody>
          </p:sp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C91C4CD4-05CF-C5F9-D8D6-467A453B2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8603"/>
              <a:stretch/>
            </p:blipFill>
            <p:spPr>
              <a:xfrm>
                <a:off x="2294641" y="3911071"/>
                <a:ext cx="932256" cy="2316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03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グループ化 479">
            <a:extLst>
              <a:ext uri="{FF2B5EF4-FFF2-40B4-BE49-F238E27FC236}">
                <a16:creationId xmlns:a16="http://schemas.microsoft.com/office/drawing/2014/main" id="{35E7A874-DF9B-AA04-FE5F-9D4048C26E22}"/>
              </a:ext>
            </a:extLst>
          </p:cNvPr>
          <p:cNvGrpSpPr/>
          <p:nvPr/>
        </p:nvGrpSpPr>
        <p:grpSpPr>
          <a:xfrm>
            <a:off x="3913848" y="392075"/>
            <a:ext cx="977786" cy="928220"/>
            <a:chOff x="4390760" y="546405"/>
            <a:chExt cx="1272729" cy="1208212"/>
          </a:xfrm>
        </p:grpSpPr>
        <p:grpSp>
          <p:nvGrpSpPr>
            <p:cNvPr id="478" name="グループ化 477">
              <a:extLst>
                <a:ext uri="{FF2B5EF4-FFF2-40B4-BE49-F238E27FC236}">
                  <a16:creationId xmlns:a16="http://schemas.microsoft.com/office/drawing/2014/main" id="{13888CA2-7FE0-5354-DCE6-7DC9E24C3F7F}"/>
                </a:ext>
              </a:extLst>
            </p:cNvPr>
            <p:cNvGrpSpPr/>
            <p:nvPr/>
          </p:nvGrpSpPr>
          <p:grpSpPr>
            <a:xfrm>
              <a:off x="4948493" y="546405"/>
              <a:ext cx="153094" cy="1208212"/>
              <a:chOff x="4878871" y="443777"/>
              <a:chExt cx="153094" cy="1208212"/>
            </a:xfrm>
          </p:grpSpPr>
          <p:sp>
            <p:nvSpPr>
              <p:cNvPr id="114" name="円/楕円 113">
                <a:extLst>
                  <a:ext uri="{FF2B5EF4-FFF2-40B4-BE49-F238E27FC236}">
                    <a16:creationId xmlns:a16="http://schemas.microsoft.com/office/drawing/2014/main" id="{B1B029A4-150F-7CA3-E2C4-E8B53B2665BB}"/>
                  </a:ext>
                </a:extLst>
              </p:cNvPr>
              <p:cNvSpPr/>
              <p:nvPr/>
            </p:nvSpPr>
            <p:spPr>
              <a:xfrm>
                <a:off x="4878871" y="44377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円/楕円 114">
                <a:extLst>
                  <a:ext uri="{FF2B5EF4-FFF2-40B4-BE49-F238E27FC236}">
                    <a16:creationId xmlns:a16="http://schemas.microsoft.com/office/drawing/2014/main" id="{7A5F5E72-C3D2-A3A6-64D6-301758F88A78}"/>
                  </a:ext>
                </a:extLst>
              </p:cNvPr>
              <p:cNvSpPr/>
              <p:nvPr/>
            </p:nvSpPr>
            <p:spPr>
              <a:xfrm>
                <a:off x="4882925" y="1152594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円/楕円 115">
                <a:extLst>
                  <a:ext uri="{FF2B5EF4-FFF2-40B4-BE49-F238E27FC236}">
                    <a16:creationId xmlns:a16="http://schemas.microsoft.com/office/drawing/2014/main" id="{4CE78E85-41FE-4643-BD94-2AF34C7E1356}"/>
                  </a:ext>
                </a:extLst>
              </p:cNvPr>
              <p:cNvSpPr/>
              <p:nvPr/>
            </p:nvSpPr>
            <p:spPr>
              <a:xfrm>
                <a:off x="4886977" y="798185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円/楕円 116">
                <a:extLst>
                  <a:ext uri="{FF2B5EF4-FFF2-40B4-BE49-F238E27FC236}">
                    <a16:creationId xmlns:a16="http://schemas.microsoft.com/office/drawing/2014/main" id="{33AB1D4A-6680-80BF-2DC2-5E8B492BB60C}"/>
                  </a:ext>
                </a:extLst>
              </p:cNvPr>
              <p:cNvSpPr/>
              <p:nvPr/>
            </p:nvSpPr>
            <p:spPr>
              <a:xfrm>
                <a:off x="4886977" y="150700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9" name="グループ化 478">
              <a:extLst>
                <a:ext uri="{FF2B5EF4-FFF2-40B4-BE49-F238E27FC236}">
                  <a16:creationId xmlns:a16="http://schemas.microsoft.com/office/drawing/2014/main" id="{F93E331E-09AF-74B0-BC29-B1821D9093DF}"/>
                </a:ext>
              </a:extLst>
            </p:cNvPr>
            <p:cNvGrpSpPr/>
            <p:nvPr/>
          </p:nvGrpSpPr>
          <p:grpSpPr>
            <a:xfrm>
              <a:off x="5514330" y="755330"/>
              <a:ext cx="149159" cy="790362"/>
              <a:chOff x="5174524" y="673092"/>
              <a:chExt cx="149159" cy="790362"/>
            </a:xfrm>
          </p:grpSpPr>
          <p:sp>
            <p:nvSpPr>
              <p:cNvPr id="118" name="円/楕円 117">
                <a:extLst>
                  <a:ext uri="{FF2B5EF4-FFF2-40B4-BE49-F238E27FC236}">
                    <a16:creationId xmlns:a16="http://schemas.microsoft.com/office/drawing/2014/main" id="{1AFFC3F3-EDBC-BBB8-B1C0-DFF09A93ECCC}"/>
                  </a:ext>
                </a:extLst>
              </p:cNvPr>
              <p:cNvSpPr/>
              <p:nvPr/>
            </p:nvSpPr>
            <p:spPr>
              <a:xfrm>
                <a:off x="5174524" y="673092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円/楕円 118">
                <a:extLst>
                  <a:ext uri="{FF2B5EF4-FFF2-40B4-BE49-F238E27FC236}">
                    <a16:creationId xmlns:a16="http://schemas.microsoft.com/office/drawing/2014/main" id="{3323FE17-F72A-9772-C541-F02850A12CB2}"/>
                  </a:ext>
                </a:extLst>
              </p:cNvPr>
              <p:cNvSpPr/>
              <p:nvPr/>
            </p:nvSpPr>
            <p:spPr>
              <a:xfrm>
                <a:off x="5178695" y="1318467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円/楕円 119">
                <a:extLst>
                  <a:ext uri="{FF2B5EF4-FFF2-40B4-BE49-F238E27FC236}">
                    <a16:creationId xmlns:a16="http://schemas.microsoft.com/office/drawing/2014/main" id="{24A3D1BF-09A7-A410-9D92-72C35EBB053A}"/>
                  </a:ext>
                </a:extLst>
              </p:cNvPr>
              <p:cNvSpPr/>
              <p:nvPr/>
            </p:nvSpPr>
            <p:spPr>
              <a:xfrm>
                <a:off x="5175916" y="989729"/>
                <a:ext cx="144988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7" name="グループ化 476">
              <a:extLst>
                <a:ext uri="{FF2B5EF4-FFF2-40B4-BE49-F238E27FC236}">
                  <a16:creationId xmlns:a16="http://schemas.microsoft.com/office/drawing/2014/main" id="{C08E9715-5164-F440-AA7F-F37538022F52}"/>
                </a:ext>
              </a:extLst>
            </p:cNvPr>
            <p:cNvGrpSpPr/>
            <p:nvPr/>
          </p:nvGrpSpPr>
          <p:grpSpPr>
            <a:xfrm>
              <a:off x="4390760" y="755396"/>
              <a:ext cx="144991" cy="790231"/>
              <a:chOff x="4579489" y="673093"/>
              <a:chExt cx="144991" cy="790231"/>
            </a:xfrm>
          </p:grpSpPr>
          <p:sp>
            <p:nvSpPr>
              <p:cNvPr id="121" name="円/楕円 120">
                <a:extLst>
                  <a:ext uri="{FF2B5EF4-FFF2-40B4-BE49-F238E27FC236}">
                    <a16:creationId xmlns:a16="http://schemas.microsoft.com/office/drawing/2014/main" id="{61D8A662-AF8F-3D5D-C8EB-FDB55A1DF272}"/>
                  </a:ext>
                </a:extLst>
              </p:cNvPr>
              <p:cNvSpPr/>
              <p:nvPr/>
            </p:nvSpPr>
            <p:spPr>
              <a:xfrm>
                <a:off x="4579489" y="673093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C372EB25-210C-D7A3-2C72-AAB6356EC9F2}"/>
                  </a:ext>
                </a:extLst>
              </p:cNvPr>
              <p:cNvSpPr/>
              <p:nvPr/>
            </p:nvSpPr>
            <p:spPr>
              <a:xfrm>
                <a:off x="4579489" y="1318337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円/楕円 122">
                <a:extLst>
                  <a:ext uri="{FF2B5EF4-FFF2-40B4-BE49-F238E27FC236}">
                    <a16:creationId xmlns:a16="http://schemas.microsoft.com/office/drawing/2014/main" id="{7738E8A1-50CE-C251-6E61-2F1C3DCD8734}"/>
                  </a:ext>
                </a:extLst>
              </p:cNvPr>
              <p:cNvSpPr/>
              <p:nvPr/>
            </p:nvSpPr>
            <p:spPr>
              <a:xfrm>
                <a:off x="4579493" y="988542"/>
                <a:ext cx="144987" cy="144987"/>
              </a:xfrm>
              <a:prstGeom prst="ellipse">
                <a:avLst/>
              </a:prstGeom>
              <a:noFill/>
              <a:ln w="254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5FAD9ED9-5E01-03C1-6AA8-174D7A242B01}"/>
                </a:ext>
              </a:extLst>
            </p:cNvPr>
            <p:cNvCxnSpPr>
              <a:stCxn id="121" idx="6"/>
              <a:endCxn id="114" idx="2"/>
            </p:cNvCxnSpPr>
            <p:nvPr/>
          </p:nvCxnSpPr>
          <p:spPr>
            <a:xfrm flipV="1">
              <a:off x="4535747" y="618899"/>
              <a:ext cx="412746" cy="208991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F4587EFE-2466-7F1F-6C71-3B68A099576E}"/>
                </a:ext>
              </a:extLst>
            </p:cNvPr>
            <p:cNvCxnSpPr>
              <a:cxnSpLocks/>
              <a:stCxn id="121" idx="6"/>
              <a:endCxn id="116" idx="2"/>
            </p:cNvCxnSpPr>
            <p:nvPr/>
          </p:nvCxnSpPr>
          <p:spPr>
            <a:xfrm>
              <a:off x="4535747" y="827890"/>
              <a:ext cx="420852" cy="14541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73829873-4980-0699-ADEF-0ADFD0EC73E8}"/>
                </a:ext>
              </a:extLst>
            </p:cNvPr>
            <p:cNvCxnSpPr>
              <a:cxnSpLocks/>
              <a:stCxn id="121" idx="6"/>
              <a:endCxn id="115" idx="2"/>
            </p:cNvCxnSpPr>
            <p:nvPr/>
          </p:nvCxnSpPr>
          <p:spPr>
            <a:xfrm>
              <a:off x="4535747" y="827890"/>
              <a:ext cx="416800" cy="499826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2C812FDB-EAB7-514D-EA59-E76F203FE959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4535747" y="827890"/>
              <a:ext cx="420852" cy="85423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27754EFE-F839-DF3F-A946-12407D75F9FD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 flipV="1">
              <a:off x="4535751" y="618899"/>
              <a:ext cx="412742" cy="52444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5A6051AE-92B4-C488-CFCB-CB5FC324B53C}"/>
                </a:ext>
              </a:extLst>
            </p:cNvPr>
            <p:cNvCxnSpPr>
              <a:cxnSpLocks/>
              <a:stCxn id="123" idx="6"/>
              <a:endCxn id="116" idx="2"/>
            </p:cNvCxnSpPr>
            <p:nvPr/>
          </p:nvCxnSpPr>
          <p:spPr>
            <a:xfrm flipV="1">
              <a:off x="4535751" y="973307"/>
              <a:ext cx="420848" cy="17003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57D06CBA-3191-C4A0-6C52-96B963B4E787}"/>
                </a:ext>
              </a:extLst>
            </p:cNvPr>
            <p:cNvCxnSpPr>
              <a:cxnSpLocks/>
              <a:stCxn id="123" idx="6"/>
              <a:endCxn id="115" idx="2"/>
            </p:cNvCxnSpPr>
            <p:nvPr/>
          </p:nvCxnSpPr>
          <p:spPr>
            <a:xfrm>
              <a:off x="4535751" y="1143339"/>
              <a:ext cx="416796" cy="18437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C134C723-AB04-3BE2-C629-A937C7F7D3EF}"/>
                </a:ext>
              </a:extLst>
            </p:cNvPr>
            <p:cNvCxnSpPr>
              <a:cxnSpLocks/>
              <a:stCxn id="123" idx="6"/>
              <a:endCxn id="117" idx="2"/>
            </p:cNvCxnSpPr>
            <p:nvPr/>
          </p:nvCxnSpPr>
          <p:spPr>
            <a:xfrm>
              <a:off x="4535751" y="1143339"/>
              <a:ext cx="420848" cy="53878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09A48B8A-1480-3EF2-4B09-C314AB4A657D}"/>
                </a:ext>
              </a:extLst>
            </p:cNvPr>
            <p:cNvCxnSpPr>
              <a:cxnSpLocks/>
              <a:stCxn id="122" idx="6"/>
              <a:endCxn id="114" idx="2"/>
            </p:cNvCxnSpPr>
            <p:nvPr/>
          </p:nvCxnSpPr>
          <p:spPr>
            <a:xfrm flipV="1">
              <a:off x="4535747" y="618899"/>
              <a:ext cx="412746" cy="85423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171B68F2-D073-64FF-F306-7CB95E957E3A}"/>
                </a:ext>
              </a:extLst>
            </p:cNvPr>
            <p:cNvCxnSpPr>
              <a:cxnSpLocks/>
              <a:stCxn id="122" idx="6"/>
              <a:endCxn id="116" idx="2"/>
            </p:cNvCxnSpPr>
            <p:nvPr/>
          </p:nvCxnSpPr>
          <p:spPr>
            <a:xfrm flipV="1">
              <a:off x="4535747" y="973307"/>
              <a:ext cx="420852" cy="499827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id="{F6B0E762-6C10-A69B-DF56-2AE5D1727D5E}"/>
                </a:ext>
              </a:extLst>
            </p:cNvPr>
            <p:cNvCxnSpPr>
              <a:cxnSpLocks/>
              <a:stCxn id="122" idx="6"/>
              <a:endCxn id="115" idx="2"/>
            </p:cNvCxnSpPr>
            <p:nvPr/>
          </p:nvCxnSpPr>
          <p:spPr>
            <a:xfrm flipV="1">
              <a:off x="4535747" y="1327716"/>
              <a:ext cx="416800" cy="145418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C2357327-4EE8-036A-F7C6-F7DAEB7BFB52}"/>
                </a:ext>
              </a:extLst>
            </p:cNvPr>
            <p:cNvCxnSpPr>
              <a:cxnSpLocks/>
              <a:stCxn id="122" idx="6"/>
              <a:endCxn id="117" idx="2"/>
            </p:cNvCxnSpPr>
            <p:nvPr/>
          </p:nvCxnSpPr>
          <p:spPr>
            <a:xfrm>
              <a:off x="4535747" y="1473134"/>
              <a:ext cx="420852" cy="20899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CFA227B1-1C6A-340A-7651-D6D81A519FB6}"/>
                </a:ext>
              </a:extLst>
            </p:cNvPr>
            <p:cNvCxnSpPr>
              <a:cxnSpLocks/>
              <a:stCxn id="114" idx="6"/>
              <a:endCxn id="118" idx="2"/>
            </p:cNvCxnSpPr>
            <p:nvPr/>
          </p:nvCxnSpPr>
          <p:spPr>
            <a:xfrm>
              <a:off x="5093481" y="618899"/>
              <a:ext cx="420849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4DC823EA-D80C-383D-EC90-C5B669776723}"/>
                </a:ext>
              </a:extLst>
            </p:cNvPr>
            <p:cNvCxnSpPr>
              <a:cxnSpLocks/>
              <a:stCxn id="114" idx="6"/>
              <a:endCxn id="120" idx="2"/>
            </p:cNvCxnSpPr>
            <p:nvPr/>
          </p:nvCxnSpPr>
          <p:spPr>
            <a:xfrm>
              <a:off x="5093481" y="618899"/>
              <a:ext cx="422241" cy="52556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4632F5ED-9097-1EDD-FAEE-9E8116996BB3}"/>
                </a:ext>
              </a:extLst>
            </p:cNvPr>
            <p:cNvCxnSpPr>
              <a:cxnSpLocks/>
              <a:stCxn id="114" idx="6"/>
              <a:endCxn id="119" idx="2"/>
            </p:cNvCxnSpPr>
            <p:nvPr/>
          </p:nvCxnSpPr>
          <p:spPr>
            <a:xfrm>
              <a:off x="5093481" y="618899"/>
              <a:ext cx="425020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AD27CC48-2180-56A1-A5BD-E6F415069C82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 flipV="1">
              <a:off x="5101587" y="827824"/>
              <a:ext cx="412743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146468C3-C51C-3518-CA33-6C498A7FC0B0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5101587" y="973307"/>
              <a:ext cx="414135" cy="171154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5943BDE3-B75F-E6E9-CA3F-2F5E64EE0EE7}"/>
                </a:ext>
              </a:extLst>
            </p:cNvPr>
            <p:cNvCxnSpPr>
              <a:cxnSpLocks/>
              <a:stCxn id="116" idx="6"/>
              <a:endCxn id="119" idx="2"/>
            </p:cNvCxnSpPr>
            <p:nvPr/>
          </p:nvCxnSpPr>
          <p:spPr>
            <a:xfrm>
              <a:off x="5101587" y="973307"/>
              <a:ext cx="416914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200F4F8A-954B-7FE9-7B88-ADC1BC746028}"/>
                </a:ext>
              </a:extLst>
            </p:cNvPr>
            <p:cNvCxnSpPr>
              <a:cxnSpLocks/>
              <a:stCxn id="115" idx="6"/>
              <a:endCxn id="118" idx="2"/>
            </p:cNvCxnSpPr>
            <p:nvPr/>
          </p:nvCxnSpPr>
          <p:spPr>
            <a:xfrm flipV="1">
              <a:off x="5097535" y="827824"/>
              <a:ext cx="416795" cy="499892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B20363B4-A501-2F51-ACCD-D6F0CEC436E0}"/>
                </a:ext>
              </a:extLst>
            </p:cNvPr>
            <p:cNvCxnSpPr>
              <a:cxnSpLocks/>
              <a:stCxn id="115" idx="6"/>
              <a:endCxn id="120" idx="2"/>
            </p:cNvCxnSpPr>
            <p:nvPr/>
          </p:nvCxnSpPr>
          <p:spPr>
            <a:xfrm flipV="1">
              <a:off x="5097535" y="1144461"/>
              <a:ext cx="418187" cy="18325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535062D8-F770-7CF7-789F-B79574F2E8F6}"/>
                </a:ext>
              </a:extLst>
            </p:cNvPr>
            <p:cNvCxnSpPr>
              <a:cxnSpLocks/>
              <a:stCxn id="115" idx="6"/>
              <a:endCxn id="119" idx="2"/>
            </p:cNvCxnSpPr>
            <p:nvPr/>
          </p:nvCxnSpPr>
          <p:spPr>
            <a:xfrm>
              <a:off x="5097535" y="1327716"/>
              <a:ext cx="420966" cy="14548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DC06F6A8-4E8C-C42C-9822-4D8639F47717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 flipV="1">
              <a:off x="5101587" y="827824"/>
              <a:ext cx="412743" cy="854300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2E6DA72B-5903-8B98-5652-B91AFB6CE10F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 flipV="1">
              <a:off x="5101587" y="1144461"/>
              <a:ext cx="414135" cy="537663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1B6FC1F3-9D31-4AC6-98D4-9CE4611FC8B5}"/>
                </a:ext>
              </a:extLst>
            </p:cNvPr>
            <p:cNvCxnSpPr>
              <a:cxnSpLocks/>
              <a:stCxn id="117" idx="6"/>
              <a:endCxn id="119" idx="2"/>
            </p:cNvCxnSpPr>
            <p:nvPr/>
          </p:nvCxnSpPr>
          <p:spPr>
            <a:xfrm flipV="1">
              <a:off x="5101587" y="1473199"/>
              <a:ext cx="416914" cy="208925"/>
            </a:xfrm>
            <a:prstGeom prst="line">
              <a:avLst/>
            </a:prstGeom>
            <a:ln w="12700">
              <a:solidFill>
                <a:srgbClr val="FF0000">
                  <a:alpha val="1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グループ化 370">
            <a:extLst>
              <a:ext uri="{FF2B5EF4-FFF2-40B4-BE49-F238E27FC236}">
                <a16:creationId xmlns:a16="http://schemas.microsoft.com/office/drawing/2014/main" id="{A7320FCF-397E-EEC0-6724-947972AB91AA}"/>
              </a:ext>
            </a:extLst>
          </p:cNvPr>
          <p:cNvGrpSpPr/>
          <p:nvPr/>
        </p:nvGrpSpPr>
        <p:grpSpPr>
          <a:xfrm>
            <a:off x="2046091" y="398189"/>
            <a:ext cx="1218372" cy="935658"/>
            <a:chOff x="7573684" y="-86053"/>
            <a:chExt cx="1218372" cy="935658"/>
          </a:xfrm>
        </p:grpSpPr>
        <p:sp>
          <p:nvSpPr>
            <p:cNvPr id="347" name="平行四辺形 346">
              <a:extLst>
                <a:ext uri="{FF2B5EF4-FFF2-40B4-BE49-F238E27FC236}">
                  <a16:creationId xmlns:a16="http://schemas.microsoft.com/office/drawing/2014/main" id="{BA388944-21F3-7798-5D56-87A80BD22ACC}"/>
                </a:ext>
              </a:extLst>
            </p:cNvPr>
            <p:cNvSpPr/>
            <p:nvPr/>
          </p:nvSpPr>
          <p:spPr>
            <a:xfrm>
              <a:off x="7573684" y="5369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0" name="平行四辺形 349">
              <a:extLst>
                <a:ext uri="{FF2B5EF4-FFF2-40B4-BE49-F238E27FC236}">
                  <a16:creationId xmlns:a16="http://schemas.microsoft.com/office/drawing/2014/main" id="{66523D1A-B38D-B3C1-DBCE-697839F85501}"/>
                </a:ext>
              </a:extLst>
            </p:cNvPr>
            <p:cNvSpPr/>
            <p:nvPr/>
          </p:nvSpPr>
          <p:spPr>
            <a:xfrm>
              <a:off x="7573684" y="43313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平行四辺形 353">
              <a:extLst>
                <a:ext uri="{FF2B5EF4-FFF2-40B4-BE49-F238E27FC236}">
                  <a16:creationId xmlns:a16="http://schemas.microsoft.com/office/drawing/2014/main" id="{E2A93D05-3A91-52B2-B820-2BA6EB49F0D1}"/>
                </a:ext>
              </a:extLst>
            </p:cNvPr>
            <p:cNvSpPr/>
            <p:nvPr/>
          </p:nvSpPr>
          <p:spPr>
            <a:xfrm>
              <a:off x="7573684" y="3292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平行四辺形 357">
              <a:extLst>
                <a:ext uri="{FF2B5EF4-FFF2-40B4-BE49-F238E27FC236}">
                  <a16:creationId xmlns:a16="http://schemas.microsoft.com/office/drawing/2014/main" id="{06E4873B-85C0-FCCB-DDAF-B93AE29D9C02}"/>
                </a:ext>
              </a:extLst>
            </p:cNvPr>
            <p:cNvSpPr/>
            <p:nvPr/>
          </p:nvSpPr>
          <p:spPr>
            <a:xfrm>
              <a:off x="7573684" y="22545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平行四辺形 360">
              <a:extLst>
                <a:ext uri="{FF2B5EF4-FFF2-40B4-BE49-F238E27FC236}">
                  <a16:creationId xmlns:a16="http://schemas.microsoft.com/office/drawing/2014/main" id="{3EDF8EB2-4057-7269-8147-C9CD22C7CA9E}"/>
                </a:ext>
              </a:extLst>
            </p:cNvPr>
            <p:cNvSpPr/>
            <p:nvPr/>
          </p:nvSpPr>
          <p:spPr>
            <a:xfrm>
              <a:off x="7573684" y="12162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平行四辺形 363">
              <a:extLst>
                <a:ext uri="{FF2B5EF4-FFF2-40B4-BE49-F238E27FC236}">
                  <a16:creationId xmlns:a16="http://schemas.microsoft.com/office/drawing/2014/main" id="{F7034AA8-5CFB-A9E3-FCB5-F5A3895F513F}"/>
                </a:ext>
              </a:extLst>
            </p:cNvPr>
            <p:cNvSpPr/>
            <p:nvPr/>
          </p:nvSpPr>
          <p:spPr>
            <a:xfrm>
              <a:off x="7573684" y="17784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平行四辺形 366">
              <a:extLst>
                <a:ext uri="{FF2B5EF4-FFF2-40B4-BE49-F238E27FC236}">
                  <a16:creationId xmlns:a16="http://schemas.microsoft.com/office/drawing/2014/main" id="{2CEF7AB7-5B52-AB91-536D-71ABEAA4F499}"/>
                </a:ext>
              </a:extLst>
            </p:cNvPr>
            <p:cNvSpPr/>
            <p:nvPr/>
          </p:nvSpPr>
          <p:spPr>
            <a:xfrm>
              <a:off x="7573684" y="-86053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4124C861-8800-87B6-5FAF-14549B9113D0}"/>
              </a:ext>
            </a:extLst>
          </p:cNvPr>
          <p:cNvSpPr txBox="1"/>
          <p:nvPr/>
        </p:nvSpPr>
        <p:spPr>
          <a:xfrm>
            <a:off x="1240102" y="1520247"/>
            <a:ext cx="24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Sliced images </a:t>
            </a:r>
          </a:p>
          <a:p>
            <a:pPr algn="ctr"/>
            <a:r>
              <a:rPr kumimoji="1" lang="en-US" altLang="ja-JP" sz="1600" dirty="0"/>
              <a:t>from </a:t>
            </a:r>
            <a:r>
              <a:rPr kumimoji="1" lang="en-US" altLang="ja-JP" sz="1600" b="1" dirty="0"/>
              <a:t>Confocal Microscope</a:t>
            </a:r>
            <a:endParaRPr kumimoji="1" lang="ja-JP" altLang="en-US" sz="1600" b="1"/>
          </a:p>
        </p:txBody>
      </p:sp>
      <p:grpSp>
        <p:nvGrpSpPr>
          <p:cNvPr id="485" name="グループ化 484">
            <a:extLst>
              <a:ext uri="{FF2B5EF4-FFF2-40B4-BE49-F238E27FC236}">
                <a16:creationId xmlns:a16="http://schemas.microsoft.com/office/drawing/2014/main" id="{3136614E-1335-E6EE-F835-757AC7A8A031}"/>
              </a:ext>
            </a:extLst>
          </p:cNvPr>
          <p:cNvGrpSpPr/>
          <p:nvPr/>
        </p:nvGrpSpPr>
        <p:grpSpPr>
          <a:xfrm>
            <a:off x="1357796" y="2697851"/>
            <a:ext cx="5257800" cy="1433310"/>
            <a:chOff x="2552700" y="2119515"/>
            <a:chExt cx="5257800" cy="1433310"/>
          </a:xfrm>
        </p:grpSpPr>
        <p:sp>
          <p:nvSpPr>
            <p:cNvPr id="484" name="角丸四角形 483">
              <a:extLst>
                <a:ext uri="{FF2B5EF4-FFF2-40B4-BE49-F238E27FC236}">
                  <a16:creationId xmlns:a16="http://schemas.microsoft.com/office/drawing/2014/main" id="{E24FFA2E-A7A2-7734-3196-BE95DEE5B745}"/>
                </a:ext>
              </a:extLst>
            </p:cNvPr>
            <p:cNvSpPr/>
            <p:nvPr/>
          </p:nvSpPr>
          <p:spPr>
            <a:xfrm>
              <a:off x="2552700" y="2119515"/>
              <a:ext cx="5257800" cy="1433310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3" name="グループ化 432">
              <a:extLst>
                <a:ext uri="{FF2B5EF4-FFF2-40B4-BE49-F238E27FC236}">
                  <a16:creationId xmlns:a16="http://schemas.microsoft.com/office/drawing/2014/main" id="{CDED5034-DFD1-054C-EC4D-A063678A1C58}"/>
                </a:ext>
              </a:extLst>
            </p:cNvPr>
            <p:cNvGrpSpPr/>
            <p:nvPr/>
          </p:nvGrpSpPr>
          <p:grpSpPr>
            <a:xfrm>
              <a:off x="2818771" y="2358508"/>
              <a:ext cx="4725659" cy="955324"/>
              <a:chOff x="877167" y="3174481"/>
              <a:chExt cx="4725659" cy="955324"/>
            </a:xfrm>
          </p:grpSpPr>
          <p:grpSp>
            <p:nvGrpSpPr>
              <p:cNvPr id="408" name="グループ化 407">
                <a:extLst>
                  <a:ext uri="{FF2B5EF4-FFF2-40B4-BE49-F238E27FC236}">
                    <a16:creationId xmlns:a16="http://schemas.microsoft.com/office/drawing/2014/main" id="{D52D450A-6C78-3D71-8110-F8AEB987A691}"/>
                  </a:ext>
                </a:extLst>
              </p:cNvPr>
              <p:cNvGrpSpPr/>
              <p:nvPr/>
            </p:nvGrpSpPr>
            <p:grpSpPr>
              <a:xfrm>
                <a:off x="4384454" y="3174481"/>
                <a:ext cx="1218372" cy="955324"/>
                <a:chOff x="4384454" y="3174481"/>
                <a:chExt cx="1218372" cy="955324"/>
              </a:xfrm>
            </p:grpSpPr>
            <p:sp>
              <p:nvSpPr>
                <p:cNvPr id="189" name="平行四辺形 188">
                  <a:extLst>
                    <a:ext uri="{FF2B5EF4-FFF2-40B4-BE49-F238E27FC236}">
                      <a16:creationId xmlns:a16="http://schemas.microsoft.com/office/drawing/2014/main" id="{81688F52-0C4E-2F64-6BFC-1805AF071A02}"/>
                    </a:ext>
                  </a:extLst>
                </p:cNvPr>
                <p:cNvSpPr/>
                <p:nvPr/>
              </p:nvSpPr>
              <p:spPr>
                <a:xfrm>
                  <a:off x="4384454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0" name="平行四辺形 189">
                  <a:extLst>
                    <a:ext uri="{FF2B5EF4-FFF2-40B4-BE49-F238E27FC236}">
                      <a16:creationId xmlns:a16="http://schemas.microsoft.com/office/drawing/2014/main" id="{D6B9A76B-1BB7-8092-2947-9D3CCEB67F29}"/>
                    </a:ext>
                  </a:extLst>
                </p:cNvPr>
                <p:cNvSpPr/>
                <p:nvPr/>
              </p:nvSpPr>
              <p:spPr>
                <a:xfrm>
                  <a:off x="5393033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1" name="平行四辺形 190">
                  <a:extLst>
                    <a:ext uri="{FF2B5EF4-FFF2-40B4-BE49-F238E27FC236}">
                      <a16:creationId xmlns:a16="http://schemas.microsoft.com/office/drawing/2014/main" id="{C4C1E3B9-8C12-2A2D-72DA-1A81EACEF08F}"/>
                    </a:ext>
                  </a:extLst>
                </p:cNvPr>
                <p:cNvSpPr/>
                <p:nvPr/>
              </p:nvSpPr>
              <p:spPr>
                <a:xfrm>
                  <a:off x="4535425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2" name="平行四辺形 191">
                  <a:extLst>
                    <a:ext uri="{FF2B5EF4-FFF2-40B4-BE49-F238E27FC236}">
                      <a16:creationId xmlns:a16="http://schemas.microsoft.com/office/drawing/2014/main" id="{1F4BD54A-F2F3-1C2D-FB3D-8F6707530892}"/>
                    </a:ext>
                  </a:extLst>
                </p:cNvPr>
                <p:cNvSpPr/>
                <p:nvPr/>
              </p:nvSpPr>
              <p:spPr>
                <a:xfrm>
                  <a:off x="4384454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3" name="平行四辺形 192">
                  <a:extLst>
                    <a:ext uri="{FF2B5EF4-FFF2-40B4-BE49-F238E27FC236}">
                      <a16:creationId xmlns:a16="http://schemas.microsoft.com/office/drawing/2014/main" id="{279A2CB4-2B65-0791-F3EE-A2ABE5F53567}"/>
                    </a:ext>
                  </a:extLst>
                </p:cNvPr>
                <p:cNvSpPr/>
                <p:nvPr/>
              </p:nvSpPr>
              <p:spPr>
                <a:xfrm>
                  <a:off x="5393033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4" name="平行四辺形 193">
                  <a:extLst>
                    <a:ext uri="{FF2B5EF4-FFF2-40B4-BE49-F238E27FC236}">
                      <a16:creationId xmlns:a16="http://schemas.microsoft.com/office/drawing/2014/main" id="{54A2588F-2BC7-7CEB-46D1-18FAD5F12410}"/>
                    </a:ext>
                  </a:extLst>
                </p:cNvPr>
                <p:cNvSpPr/>
                <p:nvPr/>
              </p:nvSpPr>
              <p:spPr>
                <a:xfrm>
                  <a:off x="4535425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5" name="平行四辺形 194">
                  <a:extLst>
                    <a:ext uri="{FF2B5EF4-FFF2-40B4-BE49-F238E27FC236}">
                      <a16:creationId xmlns:a16="http://schemas.microsoft.com/office/drawing/2014/main" id="{96733EA3-EC21-5793-6F23-3019F2ACDFCC}"/>
                    </a:ext>
                  </a:extLst>
                </p:cNvPr>
                <p:cNvSpPr/>
                <p:nvPr/>
              </p:nvSpPr>
              <p:spPr>
                <a:xfrm>
                  <a:off x="4993640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6" name="平行四辺形 195">
                  <a:extLst>
                    <a:ext uri="{FF2B5EF4-FFF2-40B4-BE49-F238E27FC236}">
                      <a16:creationId xmlns:a16="http://schemas.microsoft.com/office/drawing/2014/main" id="{6CECBB42-0CD9-0411-33B6-3DBBE53C2990}"/>
                    </a:ext>
                  </a:extLst>
                </p:cNvPr>
                <p:cNvSpPr/>
                <p:nvPr/>
              </p:nvSpPr>
              <p:spPr>
                <a:xfrm>
                  <a:off x="4384454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7" name="平行四辺形 196">
                  <a:extLst>
                    <a:ext uri="{FF2B5EF4-FFF2-40B4-BE49-F238E27FC236}">
                      <a16:creationId xmlns:a16="http://schemas.microsoft.com/office/drawing/2014/main" id="{A85B8EE8-95F6-706E-3AB6-C3BE052164A5}"/>
                    </a:ext>
                  </a:extLst>
                </p:cNvPr>
                <p:cNvSpPr/>
                <p:nvPr/>
              </p:nvSpPr>
              <p:spPr>
                <a:xfrm>
                  <a:off x="5393033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8" name="平行四辺形 197">
                  <a:extLst>
                    <a:ext uri="{FF2B5EF4-FFF2-40B4-BE49-F238E27FC236}">
                      <a16:creationId xmlns:a16="http://schemas.microsoft.com/office/drawing/2014/main" id="{89D134C3-A782-DBDC-ED56-EBF58144FE1C}"/>
                    </a:ext>
                  </a:extLst>
                </p:cNvPr>
                <p:cNvSpPr/>
                <p:nvPr/>
              </p:nvSpPr>
              <p:spPr>
                <a:xfrm>
                  <a:off x="4993640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9" name="平行四辺形 198">
                  <a:extLst>
                    <a:ext uri="{FF2B5EF4-FFF2-40B4-BE49-F238E27FC236}">
                      <a16:creationId xmlns:a16="http://schemas.microsoft.com/office/drawing/2014/main" id="{16DAC5DF-3D83-9929-A0B9-BA85F30ACB6B}"/>
                    </a:ext>
                  </a:extLst>
                </p:cNvPr>
                <p:cNvSpPr/>
                <p:nvPr/>
              </p:nvSpPr>
              <p:spPr>
                <a:xfrm>
                  <a:off x="4893565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0" name="平行四辺形 199">
                  <a:extLst>
                    <a:ext uri="{FF2B5EF4-FFF2-40B4-BE49-F238E27FC236}">
                      <a16:creationId xmlns:a16="http://schemas.microsoft.com/office/drawing/2014/main" id="{84909223-2199-2151-23FF-896D19F5C52E}"/>
                    </a:ext>
                  </a:extLst>
                </p:cNvPr>
                <p:cNvSpPr/>
                <p:nvPr/>
              </p:nvSpPr>
              <p:spPr>
                <a:xfrm>
                  <a:off x="4384454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1" name="平行四辺形 200">
                  <a:extLst>
                    <a:ext uri="{FF2B5EF4-FFF2-40B4-BE49-F238E27FC236}">
                      <a16:creationId xmlns:a16="http://schemas.microsoft.com/office/drawing/2014/main" id="{438EBB8C-FE0D-BB58-4E9D-859F151B68FC}"/>
                    </a:ext>
                  </a:extLst>
                </p:cNvPr>
                <p:cNvSpPr/>
                <p:nvPr/>
              </p:nvSpPr>
              <p:spPr>
                <a:xfrm>
                  <a:off x="4993640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2" name="平行四辺形 201">
                  <a:extLst>
                    <a:ext uri="{FF2B5EF4-FFF2-40B4-BE49-F238E27FC236}">
                      <a16:creationId xmlns:a16="http://schemas.microsoft.com/office/drawing/2014/main" id="{119D13F8-E43A-B67A-0057-07D819176592}"/>
                    </a:ext>
                  </a:extLst>
                </p:cNvPr>
                <p:cNvSpPr/>
                <p:nvPr/>
              </p:nvSpPr>
              <p:spPr>
                <a:xfrm>
                  <a:off x="4893565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3" name="平行四辺形 202">
                  <a:extLst>
                    <a:ext uri="{FF2B5EF4-FFF2-40B4-BE49-F238E27FC236}">
                      <a16:creationId xmlns:a16="http://schemas.microsoft.com/office/drawing/2014/main" id="{0D19BD81-6B85-EBDB-7532-03C4903AABC7}"/>
                    </a:ext>
                  </a:extLst>
                </p:cNvPr>
                <p:cNvSpPr/>
                <p:nvPr/>
              </p:nvSpPr>
              <p:spPr>
                <a:xfrm>
                  <a:off x="4384454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4" name="平行四辺形 203">
                  <a:extLst>
                    <a:ext uri="{FF2B5EF4-FFF2-40B4-BE49-F238E27FC236}">
                      <a16:creationId xmlns:a16="http://schemas.microsoft.com/office/drawing/2014/main" id="{0D004606-2203-0676-324F-9DA800B0EC3A}"/>
                    </a:ext>
                  </a:extLst>
                </p:cNvPr>
                <p:cNvSpPr/>
                <p:nvPr/>
              </p:nvSpPr>
              <p:spPr>
                <a:xfrm>
                  <a:off x="5020924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5" name="平行四辺形 204">
                  <a:extLst>
                    <a:ext uri="{FF2B5EF4-FFF2-40B4-BE49-F238E27FC236}">
                      <a16:creationId xmlns:a16="http://schemas.microsoft.com/office/drawing/2014/main" id="{CA289058-C203-1430-9083-DE186F1B2154}"/>
                    </a:ext>
                  </a:extLst>
                </p:cNvPr>
                <p:cNvSpPr/>
                <p:nvPr/>
              </p:nvSpPr>
              <p:spPr>
                <a:xfrm>
                  <a:off x="4863553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6" name="平行四辺形 205">
                  <a:extLst>
                    <a:ext uri="{FF2B5EF4-FFF2-40B4-BE49-F238E27FC236}">
                      <a16:creationId xmlns:a16="http://schemas.microsoft.com/office/drawing/2014/main" id="{2AE1E036-98F3-F1D7-B8A7-6101EC9E45E2}"/>
                    </a:ext>
                  </a:extLst>
                </p:cNvPr>
                <p:cNvSpPr/>
                <p:nvPr/>
              </p:nvSpPr>
              <p:spPr>
                <a:xfrm>
                  <a:off x="4384454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8" name="平行四辺形 207">
                  <a:extLst>
                    <a:ext uri="{FF2B5EF4-FFF2-40B4-BE49-F238E27FC236}">
                      <a16:creationId xmlns:a16="http://schemas.microsoft.com/office/drawing/2014/main" id="{7D460136-0954-38BF-38FF-5F6F6695F29C}"/>
                    </a:ext>
                  </a:extLst>
                </p:cNvPr>
                <p:cNvSpPr/>
                <p:nvPr/>
              </p:nvSpPr>
              <p:spPr>
                <a:xfrm>
                  <a:off x="4455130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7" name="平行四辺形 206">
                  <a:extLst>
                    <a:ext uri="{FF2B5EF4-FFF2-40B4-BE49-F238E27FC236}">
                      <a16:creationId xmlns:a16="http://schemas.microsoft.com/office/drawing/2014/main" id="{C303B93C-213C-101F-68C9-9E5A8B6CE456}"/>
                    </a:ext>
                  </a:extLst>
                </p:cNvPr>
                <p:cNvSpPr/>
                <p:nvPr/>
              </p:nvSpPr>
              <p:spPr>
                <a:xfrm>
                  <a:off x="4863553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9" name="平行四辺形 208">
                  <a:extLst>
                    <a:ext uri="{FF2B5EF4-FFF2-40B4-BE49-F238E27FC236}">
                      <a16:creationId xmlns:a16="http://schemas.microsoft.com/office/drawing/2014/main" id="{F72B465D-D1C4-462A-35D9-D1DE22CB8CB2}"/>
                    </a:ext>
                  </a:extLst>
                </p:cNvPr>
                <p:cNvSpPr/>
                <p:nvPr/>
              </p:nvSpPr>
              <p:spPr>
                <a:xfrm>
                  <a:off x="4384454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0" name="平行四辺形 209">
                  <a:extLst>
                    <a:ext uri="{FF2B5EF4-FFF2-40B4-BE49-F238E27FC236}">
                      <a16:creationId xmlns:a16="http://schemas.microsoft.com/office/drawing/2014/main" id="{4905C1D3-8C4A-F5A7-0286-E88118C5E5DF}"/>
                    </a:ext>
                  </a:extLst>
                </p:cNvPr>
                <p:cNvSpPr/>
                <p:nvPr/>
              </p:nvSpPr>
              <p:spPr>
                <a:xfrm>
                  <a:off x="4820111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1" name="平行四辺形 210">
                  <a:extLst>
                    <a:ext uri="{FF2B5EF4-FFF2-40B4-BE49-F238E27FC236}">
                      <a16:creationId xmlns:a16="http://schemas.microsoft.com/office/drawing/2014/main" id="{F40EB51D-3582-B73B-D583-6DBF6CD9C809}"/>
                    </a:ext>
                  </a:extLst>
                </p:cNvPr>
                <p:cNvSpPr/>
                <p:nvPr/>
              </p:nvSpPr>
              <p:spPr>
                <a:xfrm>
                  <a:off x="4455130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7" name="グループ化 406">
                <a:extLst>
                  <a:ext uri="{FF2B5EF4-FFF2-40B4-BE49-F238E27FC236}">
                    <a16:creationId xmlns:a16="http://schemas.microsoft.com/office/drawing/2014/main" id="{B3CDEC9D-F75D-093D-6975-2CD94F5752D1}"/>
                  </a:ext>
                </a:extLst>
              </p:cNvPr>
              <p:cNvGrpSpPr/>
              <p:nvPr/>
            </p:nvGrpSpPr>
            <p:grpSpPr>
              <a:xfrm>
                <a:off x="2630810" y="3174481"/>
                <a:ext cx="1218372" cy="955324"/>
                <a:chOff x="2630810" y="3174481"/>
                <a:chExt cx="1218372" cy="955324"/>
              </a:xfrm>
            </p:grpSpPr>
            <p:sp>
              <p:nvSpPr>
                <p:cNvPr id="241" name="平行四辺形 240">
                  <a:extLst>
                    <a:ext uri="{FF2B5EF4-FFF2-40B4-BE49-F238E27FC236}">
                      <a16:creationId xmlns:a16="http://schemas.microsoft.com/office/drawing/2014/main" id="{DD05A646-64A9-83B2-DCCC-32432C424CF5}"/>
                    </a:ext>
                  </a:extLst>
                </p:cNvPr>
                <p:cNvSpPr/>
                <p:nvPr/>
              </p:nvSpPr>
              <p:spPr>
                <a:xfrm>
                  <a:off x="2630810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2" name="平行四辺形 241">
                  <a:extLst>
                    <a:ext uri="{FF2B5EF4-FFF2-40B4-BE49-F238E27FC236}">
                      <a16:creationId xmlns:a16="http://schemas.microsoft.com/office/drawing/2014/main" id="{22BD0594-BD08-A57A-0FF3-63C5F3B95079}"/>
                    </a:ext>
                  </a:extLst>
                </p:cNvPr>
                <p:cNvSpPr/>
                <p:nvPr/>
              </p:nvSpPr>
              <p:spPr>
                <a:xfrm>
                  <a:off x="3639389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3" name="平行四辺形 242">
                  <a:extLst>
                    <a:ext uri="{FF2B5EF4-FFF2-40B4-BE49-F238E27FC236}">
                      <a16:creationId xmlns:a16="http://schemas.microsoft.com/office/drawing/2014/main" id="{83833F6E-429F-62DF-4BC7-1B0284C972E9}"/>
                    </a:ext>
                  </a:extLst>
                </p:cNvPr>
                <p:cNvSpPr/>
                <p:nvPr/>
              </p:nvSpPr>
              <p:spPr>
                <a:xfrm>
                  <a:off x="2781781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4" name="平行四辺形 243">
                  <a:extLst>
                    <a:ext uri="{FF2B5EF4-FFF2-40B4-BE49-F238E27FC236}">
                      <a16:creationId xmlns:a16="http://schemas.microsoft.com/office/drawing/2014/main" id="{57EC8557-F92C-B10D-4647-3FAD69668253}"/>
                    </a:ext>
                  </a:extLst>
                </p:cNvPr>
                <p:cNvSpPr/>
                <p:nvPr/>
              </p:nvSpPr>
              <p:spPr>
                <a:xfrm>
                  <a:off x="2630810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5" name="平行四辺形 244">
                  <a:extLst>
                    <a:ext uri="{FF2B5EF4-FFF2-40B4-BE49-F238E27FC236}">
                      <a16:creationId xmlns:a16="http://schemas.microsoft.com/office/drawing/2014/main" id="{70E2E5BA-8077-B976-67B8-C8888F07F259}"/>
                    </a:ext>
                  </a:extLst>
                </p:cNvPr>
                <p:cNvSpPr/>
                <p:nvPr/>
              </p:nvSpPr>
              <p:spPr>
                <a:xfrm>
                  <a:off x="3639389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6" name="平行四辺形 245">
                  <a:extLst>
                    <a:ext uri="{FF2B5EF4-FFF2-40B4-BE49-F238E27FC236}">
                      <a16:creationId xmlns:a16="http://schemas.microsoft.com/office/drawing/2014/main" id="{B7D7E690-799F-7105-D5A9-D9DA80C29C34}"/>
                    </a:ext>
                  </a:extLst>
                </p:cNvPr>
                <p:cNvSpPr/>
                <p:nvPr/>
              </p:nvSpPr>
              <p:spPr>
                <a:xfrm>
                  <a:off x="2781781" y="3866373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7" name="平行四辺形 246">
                  <a:extLst>
                    <a:ext uri="{FF2B5EF4-FFF2-40B4-BE49-F238E27FC236}">
                      <a16:creationId xmlns:a16="http://schemas.microsoft.com/office/drawing/2014/main" id="{842F5611-DAE8-08CD-4A55-DC2A88161D6E}"/>
                    </a:ext>
                  </a:extLst>
                </p:cNvPr>
                <p:cNvSpPr/>
                <p:nvPr/>
              </p:nvSpPr>
              <p:spPr>
                <a:xfrm>
                  <a:off x="3239996" y="384952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8" name="平行四辺形 247">
                  <a:extLst>
                    <a:ext uri="{FF2B5EF4-FFF2-40B4-BE49-F238E27FC236}">
                      <a16:creationId xmlns:a16="http://schemas.microsoft.com/office/drawing/2014/main" id="{0BB6C8CF-0499-A104-F8B5-AB864FA73288}"/>
                    </a:ext>
                  </a:extLst>
                </p:cNvPr>
                <p:cNvSpPr/>
                <p:nvPr/>
              </p:nvSpPr>
              <p:spPr>
                <a:xfrm>
                  <a:off x="2630810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9" name="平行四辺形 248">
                  <a:extLst>
                    <a:ext uri="{FF2B5EF4-FFF2-40B4-BE49-F238E27FC236}">
                      <a16:creationId xmlns:a16="http://schemas.microsoft.com/office/drawing/2014/main" id="{5CEF8F58-2266-23BC-E50E-23419EC7AAA8}"/>
                    </a:ext>
                  </a:extLst>
                </p:cNvPr>
                <p:cNvSpPr/>
                <p:nvPr/>
              </p:nvSpPr>
              <p:spPr>
                <a:xfrm>
                  <a:off x="3239996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0" name="平行四辺形 249">
                  <a:extLst>
                    <a:ext uri="{FF2B5EF4-FFF2-40B4-BE49-F238E27FC236}">
                      <a16:creationId xmlns:a16="http://schemas.microsoft.com/office/drawing/2014/main" id="{BEF68B0E-8437-C9B7-A23D-8C630A95AEB6}"/>
                    </a:ext>
                  </a:extLst>
                </p:cNvPr>
                <p:cNvSpPr/>
                <p:nvPr/>
              </p:nvSpPr>
              <p:spPr>
                <a:xfrm>
                  <a:off x="2630810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1" name="平行四辺形 250">
                  <a:extLst>
                    <a:ext uri="{FF2B5EF4-FFF2-40B4-BE49-F238E27FC236}">
                      <a16:creationId xmlns:a16="http://schemas.microsoft.com/office/drawing/2014/main" id="{BD47C71C-FDA1-17FE-142B-45EBF1C2DC0B}"/>
                    </a:ext>
                  </a:extLst>
                </p:cNvPr>
                <p:cNvSpPr/>
                <p:nvPr/>
              </p:nvSpPr>
              <p:spPr>
                <a:xfrm>
                  <a:off x="3239996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2" name="平行四辺形 251">
                  <a:extLst>
                    <a:ext uri="{FF2B5EF4-FFF2-40B4-BE49-F238E27FC236}">
                      <a16:creationId xmlns:a16="http://schemas.microsoft.com/office/drawing/2014/main" id="{74B60363-4923-6F72-3DC6-AB03909C9D69}"/>
                    </a:ext>
                  </a:extLst>
                </p:cNvPr>
                <p:cNvSpPr/>
                <p:nvPr/>
              </p:nvSpPr>
              <p:spPr>
                <a:xfrm>
                  <a:off x="3139921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3" name="平行四辺形 252">
                  <a:extLst>
                    <a:ext uri="{FF2B5EF4-FFF2-40B4-BE49-F238E27FC236}">
                      <a16:creationId xmlns:a16="http://schemas.microsoft.com/office/drawing/2014/main" id="{A9C9900E-B4F6-12FF-30AD-7E8982472A0F}"/>
                    </a:ext>
                  </a:extLst>
                </p:cNvPr>
                <p:cNvSpPr/>
                <p:nvPr/>
              </p:nvSpPr>
              <p:spPr>
                <a:xfrm>
                  <a:off x="2630810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4" name="平行四辺形 253">
                  <a:extLst>
                    <a:ext uri="{FF2B5EF4-FFF2-40B4-BE49-F238E27FC236}">
                      <a16:creationId xmlns:a16="http://schemas.microsoft.com/office/drawing/2014/main" id="{387FBC64-DC4E-53AD-A190-640A1CF5BD50}"/>
                    </a:ext>
                  </a:extLst>
                </p:cNvPr>
                <p:cNvSpPr/>
                <p:nvPr/>
              </p:nvSpPr>
              <p:spPr>
                <a:xfrm>
                  <a:off x="3267280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5" name="平行四辺形 254">
                  <a:extLst>
                    <a:ext uri="{FF2B5EF4-FFF2-40B4-BE49-F238E27FC236}">
                      <a16:creationId xmlns:a16="http://schemas.microsoft.com/office/drawing/2014/main" id="{B577278E-3582-4131-C7B3-9D762B458F30}"/>
                    </a:ext>
                  </a:extLst>
                </p:cNvPr>
                <p:cNvSpPr/>
                <p:nvPr/>
              </p:nvSpPr>
              <p:spPr>
                <a:xfrm>
                  <a:off x="3109909" y="3420827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6" name="平行四辺形 255">
                  <a:extLst>
                    <a:ext uri="{FF2B5EF4-FFF2-40B4-BE49-F238E27FC236}">
                      <a16:creationId xmlns:a16="http://schemas.microsoft.com/office/drawing/2014/main" id="{F5EE8541-8756-2E27-6106-6D5A95092761}"/>
                    </a:ext>
                  </a:extLst>
                </p:cNvPr>
                <p:cNvSpPr/>
                <p:nvPr/>
              </p:nvSpPr>
              <p:spPr>
                <a:xfrm>
                  <a:off x="2630810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8" name="平行四辺形 257">
                  <a:extLst>
                    <a:ext uri="{FF2B5EF4-FFF2-40B4-BE49-F238E27FC236}">
                      <a16:creationId xmlns:a16="http://schemas.microsoft.com/office/drawing/2014/main" id="{188CD1C7-F2B3-055E-F89B-8CD045DCEE52}"/>
                    </a:ext>
                  </a:extLst>
                </p:cNvPr>
                <p:cNvSpPr/>
                <p:nvPr/>
              </p:nvSpPr>
              <p:spPr>
                <a:xfrm>
                  <a:off x="2701486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7" name="平行四辺形 256">
                  <a:extLst>
                    <a:ext uri="{FF2B5EF4-FFF2-40B4-BE49-F238E27FC236}">
                      <a16:creationId xmlns:a16="http://schemas.microsoft.com/office/drawing/2014/main" id="{87BA56A7-5D2E-5F43-2BF8-A7FFA9F60A2D}"/>
                    </a:ext>
                  </a:extLst>
                </p:cNvPr>
                <p:cNvSpPr/>
                <p:nvPr/>
              </p:nvSpPr>
              <p:spPr>
                <a:xfrm>
                  <a:off x="3109909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9" name="平行四辺形 258">
                  <a:extLst>
                    <a:ext uri="{FF2B5EF4-FFF2-40B4-BE49-F238E27FC236}">
                      <a16:creationId xmlns:a16="http://schemas.microsoft.com/office/drawing/2014/main" id="{5D417D53-ECFC-1BB2-3472-235FF08F0E12}"/>
                    </a:ext>
                  </a:extLst>
                </p:cNvPr>
                <p:cNvSpPr/>
                <p:nvPr/>
              </p:nvSpPr>
              <p:spPr>
                <a:xfrm>
                  <a:off x="2630810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0" name="平行四辺形 259">
                  <a:extLst>
                    <a:ext uri="{FF2B5EF4-FFF2-40B4-BE49-F238E27FC236}">
                      <a16:creationId xmlns:a16="http://schemas.microsoft.com/office/drawing/2014/main" id="{36AACABC-E123-569D-5EE6-F28AB0B5898C}"/>
                    </a:ext>
                  </a:extLst>
                </p:cNvPr>
                <p:cNvSpPr/>
                <p:nvPr/>
              </p:nvSpPr>
              <p:spPr>
                <a:xfrm>
                  <a:off x="3066467" y="3206599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1" name="平行四辺形 260">
                  <a:extLst>
                    <a:ext uri="{FF2B5EF4-FFF2-40B4-BE49-F238E27FC236}">
                      <a16:creationId xmlns:a16="http://schemas.microsoft.com/office/drawing/2014/main" id="{66502C2D-A63E-EC26-A3AB-7A507F2084D7}"/>
                    </a:ext>
                  </a:extLst>
                </p:cNvPr>
                <p:cNvSpPr/>
                <p:nvPr/>
              </p:nvSpPr>
              <p:spPr>
                <a:xfrm>
                  <a:off x="2701486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70C0">
                    <a:alpha val="50000"/>
                  </a:srgb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6" name="グループ化 405">
                <a:extLst>
                  <a:ext uri="{FF2B5EF4-FFF2-40B4-BE49-F238E27FC236}">
                    <a16:creationId xmlns:a16="http://schemas.microsoft.com/office/drawing/2014/main" id="{69E34D46-A022-1E61-A17F-A0FFEF25CCAD}"/>
                  </a:ext>
                </a:extLst>
              </p:cNvPr>
              <p:cNvGrpSpPr/>
              <p:nvPr/>
            </p:nvGrpSpPr>
            <p:grpSpPr>
              <a:xfrm>
                <a:off x="877167" y="3174481"/>
                <a:ext cx="1218372" cy="955324"/>
                <a:chOff x="877167" y="3174481"/>
                <a:chExt cx="1218372" cy="955324"/>
              </a:xfrm>
            </p:grpSpPr>
            <p:sp>
              <p:nvSpPr>
                <p:cNvPr id="219" name="平行四辺形 218">
                  <a:extLst>
                    <a:ext uri="{FF2B5EF4-FFF2-40B4-BE49-F238E27FC236}">
                      <a16:creationId xmlns:a16="http://schemas.microsoft.com/office/drawing/2014/main" id="{C78A9B9F-A8A6-6CCD-1E5E-1EA82B598341}"/>
                    </a:ext>
                  </a:extLst>
                </p:cNvPr>
                <p:cNvSpPr/>
                <p:nvPr/>
              </p:nvSpPr>
              <p:spPr>
                <a:xfrm>
                  <a:off x="877167" y="3817168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0" name="平行四辺形 219">
                  <a:extLst>
                    <a:ext uri="{FF2B5EF4-FFF2-40B4-BE49-F238E27FC236}">
                      <a16:creationId xmlns:a16="http://schemas.microsoft.com/office/drawing/2014/main" id="{D31D4666-79A0-A0CA-4ADA-C21BC2BC7C41}"/>
                    </a:ext>
                  </a:extLst>
                </p:cNvPr>
                <p:cNvSpPr/>
                <p:nvPr/>
              </p:nvSpPr>
              <p:spPr>
                <a:xfrm>
                  <a:off x="1885746" y="3858168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1" name="平行四辺形 220">
                  <a:extLst>
                    <a:ext uri="{FF2B5EF4-FFF2-40B4-BE49-F238E27FC236}">
                      <a16:creationId xmlns:a16="http://schemas.microsoft.com/office/drawing/2014/main" id="{BE510345-A4D5-D3D3-2197-C55BA9608732}"/>
                    </a:ext>
                  </a:extLst>
                </p:cNvPr>
                <p:cNvSpPr/>
                <p:nvPr/>
              </p:nvSpPr>
              <p:spPr>
                <a:xfrm>
                  <a:off x="1028138" y="397348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2" name="平行四辺形 221">
                  <a:extLst>
                    <a:ext uri="{FF2B5EF4-FFF2-40B4-BE49-F238E27FC236}">
                      <a16:creationId xmlns:a16="http://schemas.microsoft.com/office/drawing/2014/main" id="{70D2AFF4-BF5F-07F7-DFD9-B8F114B9FE7A}"/>
                    </a:ext>
                  </a:extLst>
                </p:cNvPr>
                <p:cNvSpPr/>
                <p:nvPr/>
              </p:nvSpPr>
              <p:spPr>
                <a:xfrm>
                  <a:off x="877167" y="371005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3" name="平行四辺形 222">
                  <a:extLst>
                    <a:ext uri="{FF2B5EF4-FFF2-40B4-BE49-F238E27FC236}">
                      <a16:creationId xmlns:a16="http://schemas.microsoft.com/office/drawing/2014/main" id="{557B4C20-29AC-9720-ECC3-F76E47AD6554}"/>
                    </a:ext>
                  </a:extLst>
                </p:cNvPr>
                <p:cNvSpPr/>
                <p:nvPr/>
              </p:nvSpPr>
              <p:spPr>
                <a:xfrm>
                  <a:off x="1885746" y="3751054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4" name="平行四辺形 223">
                  <a:extLst>
                    <a:ext uri="{FF2B5EF4-FFF2-40B4-BE49-F238E27FC236}">
                      <a16:creationId xmlns:a16="http://schemas.microsoft.com/office/drawing/2014/main" id="{A007FAF5-4FFB-8FDC-D02F-EB18A3D68205}"/>
                    </a:ext>
                  </a:extLst>
                </p:cNvPr>
                <p:cNvSpPr/>
                <p:nvPr/>
              </p:nvSpPr>
              <p:spPr>
                <a:xfrm>
                  <a:off x="1020002" y="3874597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5" name="平行四辺形 224">
                  <a:extLst>
                    <a:ext uri="{FF2B5EF4-FFF2-40B4-BE49-F238E27FC236}">
                      <a16:creationId xmlns:a16="http://schemas.microsoft.com/office/drawing/2014/main" id="{8762C31B-7DA8-6406-B6BC-57CF1744766A}"/>
                    </a:ext>
                  </a:extLst>
                </p:cNvPr>
                <p:cNvSpPr/>
                <p:nvPr/>
              </p:nvSpPr>
              <p:spPr>
                <a:xfrm>
                  <a:off x="877167" y="360294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6" name="平行四辺形 225">
                  <a:extLst>
                    <a:ext uri="{FF2B5EF4-FFF2-40B4-BE49-F238E27FC236}">
                      <a16:creationId xmlns:a16="http://schemas.microsoft.com/office/drawing/2014/main" id="{7A43D3B7-9396-F794-DA9A-FCBCCEED2177}"/>
                    </a:ext>
                  </a:extLst>
                </p:cNvPr>
                <p:cNvSpPr/>
                <p:nvPr/>
              </p:nvSpPr>
              <p:spPr>
                <a:xfrm>
                  <a:off x="1028137" y="3759259"/>
                  <a:ext cx="245194" cy="94443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7" name="平行四辺形 226">
                  <a:extLst>
                    <a:ext uri="{FF2B5EF4-FFF2-40B4-BE49-F238E27FC236}">
                      <a16:creationId xmlns:a16="http://schemas.microsoft.com/office/drawing/2014/main" id="{8DF7B0F7-A564-0947-6AFD-E895F5677B8F}"/>
                    </a:ext>
                  </a:extLst>
                </p:cNvPr>
                <p:cNvSpPr/>
                <p:nvPr/>
              </p:nvSpPr>
              <p:spPr>
                <a:xfrm>
                  <a:off x="1885746" y="3643941"/>
                  <a:ext cx="95239" cy="6480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8" name="平行四辺形 227">
                  <a:extLst>
                    <a:ext uri="{FF2B5EF4-FFF2-40B4-BE49-F238E27FC236}">
                      <a16:creationId xmlns:a16="http://schemas.microsoft.com/office/drawing/2014/main" id="{7F0207D4-88FE-E194-562F-358D13BBD4BA}"/>
                    </a:ext>
                  </a:extLst>
                </p:cNvPr>
                <p:cNvSpPr/>
                <p:nvPr/>
              </p:nvSpPr>
              <p:spPr>
                <a:xfrm>
                  <a:off x="1486353" y="3742406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9" name="平行四辺形 228">
                  <a:extLst>
                    <a:ext uri="{FF2B5EF4-FFF2-40B4-BE49-F238E27FC236}">
                      <a16:creationId xmlns:a16="http://schemas.microsoft.com/office/drawing/2014/main" id="{989C5107-8BAA-5DD8-889D-1378A3380657}"/>
                    </a:ext>
                  </a:extLst>
                </p:cNvPr>
                <p:cNvSpPr/>
                <p:nvPr/>
              </p:nvSpPr>
              <p:spPr>
                <a:xfrm>
                  <a:off x="1386278" y="3709755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0" name="平行四辺形 229">
                  <a:extLst>
                    <a:ext uri="{FF2B5EF4-FFF2-40B4-BE49-F238E27FC236}">
                      <a16:creationId xmlns:a16="http://schemas.microsoft.com/office/drawing/2014/main" id="{063EC8AC-8A9F-B764-B5CF-15A2616C1D05}"/>
                    </a:ext>
                  </a:extLst>
                </p:cNvPr>
                <p:cNvSpPr/>
                <p:nvPr/>
              </p:nvSpPr>
              <p:spPr>
                <a:xfrm>
                  <a:off x="877167" y="349582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1" name="平行四辺形 230">
                  <a:extLst>
                    <a:ext uri="{FF2B5EF4-FFF2-40B4-BE49-F238E27FC236}">
                      <a16:creationId xmlns:a16="http://schemas.microsoft.com/office/drawing/2014/main" id="{CE484E26-D2D7-6847-EB97-BC3C63C60624}"/>
                    </a:ext>
                  </a:extLst>
                </p:cNvPr>
                <p:cNvSpPr/>
                <p:nvPr/>
              </p:nvSpPr>
              <p:spPr>
                <a:xfrm>
                  <a:off x="1486353" y="3635290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2" name="平行四辺形 231">
                  <a:extLst>
                    <a:ext uri="{FF2B5EF4-FFF2-40B4-BE49-F238E27FC236}">
                      <a16:creationId xmlns:a16="http://schemas.microsoft.com/office/drawing/2014/main" id="{6720EFC4-E9BF-159F-9B08-105F410078D7}"/>
                    </a:ext>
                  </a:extLst>
                </p:cNvPr>
                <p:cNvSpPr/>
                <p:nvPr/>
              </p:nvSpPr>
              <p:spPr>
                <a:xfrm>
                  <a:off x="1386278" y="3602640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3" name="平行四辺形 232">
                  <a:extLst>
                    <a:ext uri="{FF2B5EF4-FFF2-40B4-BE49-F238E27FC236}">
                      <a16:creationId xmlns:a16="http://schemas.microsoft.com/office/drawing/2014/main" id="{0B804749-3B73-C271-BEBE-C1BD230ABBC4}"/>
                    </a:ext>
                  </a:extLst>
                </p:cNvPr>
                <p:cNvSpPr/>
                <p:nvPr/>
              </p:nvSpPr>
              <p:spPr>
                <a:xfrm>
                  <a:off x="877167" y="3388710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4" name="平行四辺形 233">
                  <a:extLst>
                    <a:ext uri="{FF2B5EF4-FFF2-40B4-BE49-F238E27FC236}">
                      <a16:creationId xmlns:a16="http://schemas.microsoft.com/office/drawing/2014/main" id="{E7D75318-37A5-B198-4FA5-5FB53503EAC2}"/>
                    </a:ext>
                  </a:extLst>
                </p:cNvPr>
                <p:cNvSpPr/>
                <p:nvPr/>
              </p:nvSpPr>
              <p:spPr>
                <a:xfrm>
                  <a:off x="1513637" y="3528175"/>
                  <a:ext cx="309748" cy="111296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00B0F0">
                    <a:alpha val="50000"/>
                  </a:srgbClr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5" name="平行四辺形 234">
                  <a:extLst>
                    <a:ext uri="{FF2B5EF4-FFF2-40B4-BE49-F238E27FC236}">
                      <a16:creationId xmlns:a16="http://schemas.microsoft.com/office/drawing/2014/main" id="{AE69B6A3-08A9-97A5-D905-1D3F3F594F05}"/>
                    </a:ext>
                  </a:extLst>
                </p:cNvPr>
                <p:cNvSpPr/>
                <p:nvPr/>
              </p:nvSpPr>
              <p:spPr>
                <a:xfrm>
                  <a:off x="1356266" y="3458591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6" name="平行四辺形 235">
                  <a:extLst>
                    <a:ext uri="{FF2B5EF4-FFF2-40B4-BE49-F238E27FC236}">
                      <a16:creationId xmlns:a16="http://schemas.microsoft.com/office/drawing/2014/main" id="{4E2B85FE-2604-8229-E038-F45462FD9FDD}"/>
                    </a:ext>
                  </a:extLst>
                </p:cNvPr>
                <p:cNvSpPr/>
                <p:nvPr/>
              </p:nvSpPr>
              <p:spPr>
                <a:xfrm>
                  <a:off x="877167" y="3281595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7" name="平行四辺形 236">
                  <a:extLst>
                    <a:ext uri="{FF2B5EF4-FFF2-40B4-BE49-F238E27FC236}">
                      <a16:creationId xmlns:a16="http://schemas.microsoft.com/office/drawing/2014/main" id="{4761B556-8348-DC7E-3C78-9D986F3D2062}"/>
                    </a:ext>
                  </a:extLst>
                </p:cNvPr>
                <p:cNvSpPr/>
                <p:nvPr/>
              </p:nvSpPr>
              <p:spPr>
                <a:xfrm>
                  <a:off x="1356266" y="3313713"/>
                  <a:ext cx="150717" cy="60944"/>
                </a:xfrm>
                <a:prstGeom prst="parallelogram">
                  <a:avLst>
                    <a:gd name="adj" fmla="val 90116"/>
                  </a:avLst>
                </a:prstGeom>
                <a:solidFill>
                  <a:srgbClr val="FF0000">
                    <a:alpha val="50000"/>
                  </a:srgbClr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8" name="平行四辺形 237">
                  <a:extLst>
                    <a:ext uri="{FF2B5EF4-FFF2-40B4-BE49-F238E27FC236}">
                      <a16:creationId xmlns:a16="http://schemas.microsoft.com/office/drawing/2014/main" id="{A420F997-380D-5EF9-70D6-804D0DD0D71B}"/>
                    </a:ext>
                  </a:extLst>
                </p:cNvPr>
                <p:cNvSpPr/>
                <p:nvPr/>
              </p:nvSpPr>
              <p:spPr>
                <a:xfrm>
                  <a:off x="947843" y="3511073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9" name="平行四辺形 238">
                  <a:extLst>
                    <a:ext uri="{FF2B5EF4-FFF2-40B4-BE49-F238E27FC236}">
                      <a16:creationId xmlns:a16="http://schemas.microsoft.com/office/drawing/2014/main" id="{11CA895B-0692-0EEB-09C4-4C102E3DB0E9}"/>
                    </a:ext>
                  </a:extLst>
                </p:cNvPr>
                <p:cNvSpPr/>
                <p:nvPr/>
              </p:nvSpPr>
              <p:spPr>
                <a:xfrm>
                  <a:off x="877167" y="3174481"/>
                  <a:ext cx="1218372" cy="312637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bg1">
                    <a:alpha val="80254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0" name="平行四辺形 239">
                  <a:extLst>
                    <a:ext uri="{FF2B5EF4-FFF2-40B4-BE49-F238E27FC236}">
                      <a16:creationId xmlns:a16="http://schemas.microsoft.com/office/drawing/2014/main" id="{4C90D691-0F56-B0CC-4FB9-4BA020AB9147}"/>
                    </a:ext>
                  </a:extLst>
                </p:cNvPr>
                <p:cNvSpPr/>
                <p:nvPr/>
              </p:nvSpPr>
              <p:spPr>
                <a:xfrm>
                  <a:off x="947843" y="3403958"/>
                  <a:ext cx="272661" cy="50514"/>
                </a:xfrm>
                <a:prstGeom prst="parallelogram">
                  <a:avLst>
                    <a:gd name="adj" fmla="val 90116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  <p:grpSp>
        <p:nvGrpSpPr>
          <p:cNvPr id="434" name="グループ化 433">
            <a:extLst>
              <a:ext uri="{FF2B5EF4-FFF2-40B4-BE49-F238E27FC236}">
                <a16:creationId xmlns:a16="http://schemas.microsoft.com/office/drawing/2014/main" id="{9F042FF7-FA3B-48E7-68B0-68FC57353929}"/>
              </a:ext>
            </a:extLst>
          </p:cNvPr>
          <p:cNvGrpSpPr/>
          <p:nvPr/>
        </p:nvGrpSpPr>
        <p:grpSpPr>
          <a:xfrm>
            <a:off x="5546423" y="394470"/>
            <a:ext cx="1218372" cy="955324"/>
            <a:chOff x="6199498" y="3174868"/>
            <a:chExt cx="1218372" cy="955324"/>
          </a:xfrm>
        </p:grpSpPr>
        <p:sp>
          <p:nvSpPr>
            <p:cNvPr id="375" name="平行四辺形 374">
              <a:extLst>
                <a:ext uri="{FF2B5EF4-FFF2-40B4-BE49-F238E27FC236}">
                  <a16:creationId xmlns:a16="http://schemas.microsoft.com/office/drawing/2014/main" id="{1FAA3C76-D6A9-E405-EAF0-DEFD41932E3E}"/>
                </a:ext>
              </a:extLst>
            </p:cNvPr>
            <p:cNvSpPr/>
            <p:nvPr/>
          </p:nvSpPr>
          <p:spPr>
            <a:xfrm>
              <a:off x="6199498" y="38175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6" name="平行四辺形 375">
              <a:extLst>
                <a:ext uri="{FF2B5EF4-FFF2-40B4-BE49-F238E27FC236}">
                  <a16:creationId xmlns:a16="http://schemas.microsoft.com/office/drawing/2014/main" id="{0BBD2BFB-CF15-8441-E646-CF6F5DE42D1C}"/>
                </a:ext>
              </a:extLst>
            </p:cNvPr>
            <p:cNvSpPr/>
            <p:nvPr/>
          </p:nvSpPr>
          <p:spPr>
            <a:xfrm>
              <a:off x="7208077" y="3858555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7" name="平行四辺形 376">
              <a:extLst>
                <a:ext uri="{FF2B5EF4-FFF2-40B4-BE49-F238E27FC236}">
                  <a16:creationId xmlns:a16="http://schemas.microsoft.com/office/drawing/2014/main" id="{EA37E8AD-ECF4-F2E4-6405-BB0F3D7EF988}"/>
                </a:ext>
              </a:extLst>
            </p:cNvPr>
            <p:cNvSpPr/>
            <p:nvPr/>
          </p:nvSpPr>
          <p:spPr>
            <a:xfrm>
              <a:off x="6350469" y="3973874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8" name="平行四辺形 377">
              <a:extLst>
                <a:ext uri="{FF2B5EF4-FFF2-40B4-BE49-F238E27FC236}">
                  <a16:creationId xmlns:a16="http://schemas.microsoft.com/office/drawing/2014/main" id="{761A40E2-609C-6F2B-6428-E6BE093C4657}"/>
                </a:ext>
              </a:extLst>
            </p:cNvPr>
            <p:cNvSpPr/>
            <p:nvPr/>
          </p:nvSpPr>
          <p:spPr>
            <a:xfrm>
              <a:off x="6199498" y="371044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9" name="平行四辺形 378">
              <a:extLst>
                <a:ext uri="{FF2B5EF4-FFF2-40B4-BE49-F238E27FC236}">
                  <a16:creationId xmlns:a16="http://schemas.microsoft.com/office/drawing/2014/main" id="{746D6EF6-5366-DFE0-A274-B0FBB33D8544}"/>
                </a:ext>
              </a:extLst>
            </p:cNvPr>
            <p:cNvSpPr/>
            <p:nvPr/>
          </p:nvSpPr>
          <p:spPr>
            <a:xfrm>
              <a:off x="7208077" y="3751441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0" name="平行四辺形 379">
              <a:extLst>
                <a:ext uri="{FF2B5EF4-FFF2-40B4-BE49-F238E27FC236}">
                  <a16:creationId xmlns:a16="http://schemas.microsoft.com/office/drawing/2014/main" id="{482A3850-92CD-6970-55A2-85D467103246}"/>
                </a:ext>
              </a:extLst>
            </p:cNvPr>
            <p:cNvSpPr/>
            <p:nvPr/>
          </p:nvSpPr>
          <p:spPr>
            <a:xfrm>
              <a:off x="6350469" y="3866760"/>
              <a:ext cx="245194" cy="94443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1" name="平行四辺形 380">
              <a:extLst>
                <a:ext uri="{FF2B5EF4-FFF2-40B4-BE49-F238E27FC236}">
                  <a16:creationId xmlns:a16="http://schemas.microsoft.com/office/drawing/2014/main" id="{1478ACAA-F67C-D2EE-3362-0372627D61A3}"/>
                </a:ext>
              </a:extLst>
            </p:cNvPr>
            <p:cNvSpPr/>
            <p:nvPr/>
          </p:nvSpPr>
          <p:spPr>
            <a:xfrm>
              <a:off x="6808684" y="384990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2" name="平行四辺形 381">
              <a:extLst>
                <a:ext uri="{FF2B5EF4-FFF2-40B4-BE49-F238E27FC236}">
                  <a16:creationId xmlns:a16="http://schemas.microsoft.com/office/drawing/2014/main" id="{DD4AF91B-6C1D-A9AE-271E-F0048518B28D}"/>
                </a:ext>
              </a:extLst>
            </p:cNvPr>
            <p:cNvSpPr/>
            <p:nvPr/>
          </p:nvSpPr>
          <p:spPr>
            <a:xfrm>
              <a:off x="6199498" y="360332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3" name="平行四辺形 382">
              <a:extLst>
                <a:ext uri="{FF2B5EF4-FFF2-40B4-BE49-F238E27FC236}">
                  <a16:creationId xmlns:a16="http://schemas.microsoft.com/office/drawing/2014/main" id="{B928FFDE-4B5C-FB07-8E80-F93654E02775}"/>
                </a:ext>
              </a:extLst>
            </p:cNvPr>
            <p:cNvSpPr/>
            <p:nvPr/>
          </p:nvSpPr>
          <p:spPr>
            <a:xfrm>
              <a:off x="7208077" y="3644328"/>
              <a:ext cx="95239" cy="6480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4" name="平行四辺形 383">
              <a:extLst>
                <a:ext uri="{FF2B5EF4-FFF2-40B4-BE49-F238E27FC236}">
                  <a16:creationId xmlns:a16="http://schemas.microsoft.com/office/drawing/2014/main" id="{2B0A1E26-66A0-5DA6-4BA0-A6703B90DDB0}"/>
                </a:ext>
              </a:extLst>
            </p:cNvPr>
            <p:cNvSpPr/>
            <p:nvPr/>
          </p:nvSpPr>
          <p:spPr>
            <a:xfrm>
              <a:off x="6808684" y="3742793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5" name="平行四辺形 384">
              <a:extLst>
                <a:ext uri="{FF2B5EF4-FFF2-40B4-BE49-F238E27FC236}">
                  <a16:creationId xmlns:a16="http://schemas.microsoft.com/office/drawing/2014/main" id="{62933DF6-4673-6BFF-2DE3-94A26562FA34}"/>
                </a:ext>
              </a:extLst>
            </p:cNvPr>
            <p:cNvSpPr/>
            <p:nvPr/>
          </p:nvSpPr>
          <p:spPr>
            <a:xfrm>
              <a:off x="6708609" y="3710142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6" name="平行四辺形 385">
              <a:extLst>
                <a:ext uri="{FF2B5EF4-FFF2-40B4-BE49-F238E27FC236}">
                  <a16:creationId xmlns:a16="http://schemas.microsoft.com/office/drawing/2014/main" id="{9C0D5844-1A7F-2E41-CFEB-6CEA68B96CFD}"/>
                </a:ext>
              </a:extLst>
            </p:cNvPr>
            <p:cNvSpPr/>
            <p:nvPr/>
          </p:nvSpPr>
          <p:spPr>
            <a:xfrm>
              <a:off x="6199498" y="349621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7" name="平行四辺形 386">
              <a:extLst>
                <a:ext uri="{FF2B5EF4-FFF2-40B4-BE49-F238E27FC236}">
                  <a16:creationId xmlns:a16="http://schemas.microsoft.com/office/drawing/2014/main" id="{78E109C0-F692-A88C-9AD5-B3A134744795}"/>
                </a:ext>
              </a:extLst>
            </p:cNvPr>
            <p:cNvSpPr/>
            <p:nvPr/>
          </p:nvSpPr>
          <p:spPr>
            <a:xfrm>
              <a:off x="6808684" y="3635677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8" name="平行四辺形 387">
              <a:extLst>
                <a:ext uri="{FF2B5EF4-FFF2-40B4-BE49-F238E27FC236}">
                  <a16:creationId xmlns:a16="http://schemas.microsoft.com/office/drawing/2014/main" id="{F6ADEC9A-E08F-E396-CB36-7BA24BBFB1BB}"/>
                </a:ext>
              </a:extLst>
            </p:cNvPr>
            <p:cNvSpPr/>
            <p:nvPr/>
          </p:nvSpPr>
          <p:spPr>
            <a:xfrm>
              <a:off x="6708609" y="3603027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9" name="平行四辺形 388">
              <a:extLst>
                <a:ext uri="{FF2B5EF4-FFF2-40B4-BE49-F238E27FC236}">
                  <a16:creationId xmlns:a16="http://schemas.microsoft.com/office/drawing/2014/main" id="{A88E4B2A-9836-5025-4EAE-5F47528FC9CF}"/>
                </a:ext>
              </a:extLst>
            </p:cNvPr>
            <p:cNvSpPr/>
            <p:nvPr/>
          </p:nvSpPr>
          <p:spPr>
            <a:xfrm>
              <a:off x="6199498" y="3389097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0" name="平行四辺形 389">
              <a:extLst>
                <a:ext uri="{FF2B5EF4-FFF2-40B4-BE49-F238E27FC236}">
                  <a16:creationId xmlns:a16="http://schemas.microsoft.com/office/drawing/2014/main" id="{91E26599-784B-9456-04B5-8BF7352C882B}"/>
                </a:ext>
              </a:extLst>
            </p:cNvPr>
            <p:cNvSpPr/>
            <p:nvPr/>
          </p:nvSpPr>
          <p:spPr>
            <a:xfrm>
              <a:off x="6835968" y="3528562"/>
              <a:ext cx="309748" cy="111296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1" name="平行四辺形 390">
              <a:extLst>
                <a:ext uri="{FF2B5EF4-FFF2-40B4-BE49-F238E27FC236}">
                  <a16:creationId xmlns:a16="http://schemas.microsoft.com/office/drawing/2014/main" id="{C51938EC-B17B-9B90-CEA2-20B2C59332A3}"/>
                </a:ext>
              </a:extLst>
            </p:cNvPr>
            <p:cNvSpPr/>
            <p:nvPr/>
          </p:nvSpPr>
          <p:spPr>
            <a:xfrm>
              <a:off x="6678597" y="3421214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2" name="平行四辺形 391">
              <a:extLst>
                <a:ext uri="{FF2B5EF4-FFF2-40B4-BE49-F238E27FC236}">
                  <a16:creationId xmlns:a16="http://schemas.microsoft.com/office/drawing/2014/main" id="{59C6E57B-DDB1-93D0-494F-BE503DBEA312}"/>
                </a:ext>
              </a:extLst>
            </p:cNvPr>
            <p:cNvSpPr/>
            <p:nvPr/>
          </p:nvSpPr>
          <p:spPr>
            <a:xfrm>
              <a:off x="6199498" y="3281982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3" name="平行四辺形 392">
              <a:extLst>
                <a:ext uri="{FF2B5EF4-FFF2-40B4-BE49-F238E27FC236}">
                  <a16:creationId xmlns:a16="http://schemas.microsoft.com/office/drawing/2014/main" id="{398CD8FE-71C5-C1FC-5378-1E06807973B8}"/>
                </a:ext>
              </a:extLst>
            </p:cNvPr>
            <p:cNvSpPr/>
            <p:nvPr/>
          </p:nvSpPr>
          <p:spPr>
            <a:xfrm>
              <a:off x="6270174" y="3511460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4" name="平行四辺形 393">
              <a:extLst>
                <a:ext uri="{FF2B5EF4-FFF2-40B4-BE49-F238E27FC236}">
                  <a16:creationId xmlns:a16="http://schemas.microsoft.com/office/drawing/2014/main" id="{B56F5D13-438A-3B49-B4F0-BC562D39A989}"/>
                </a:ext>
              </a:extLst>
            </p:cNvPr>
            <p:cNvSpPr/>
            <p:nvPr/>
          </p:nvSpPr>
          <p:spPr>
            <a:xfrm>
              <a:off x="6678597" y="3314100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5" name="平行四辺形 394">
              <a:extLst>
                <a:ext uri="{FF2B5EF4-FFF2-40B4-BE49-F238E27FC236}">
                  <a16:creationId xmlns:a16="http://schemas.microsoft.com/office/drawing/2014/main" id="{884FCB18-41BB-E3F9-617E-7847A1416FDE}"/>
                </a:ext>
              </a:extLst>
            </p:cNvPr>
            <p:cNvSpPr/>
            <p:nvPr/>
          </p:nvSpPr>
          <p:spPr>
            <a:xfrm>
              <a:off x="6199498" y="31748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6" name="平行四辺形 395">
              <a:extLst>
                <a:ext uri="{FF2B5EF4-FFF2-40B4-BE49-F238E27FC236}">
                  <a16:creationId xmlns:a16="http://schemas.microsoft.com/office/drawing/2014/main" id="{509313EE-4EAE-9A72-EF22-A1F0B94A226D}"/>
                </a:ext>
              </a:extLst>
            </p:cNvPr>
            <p:cNvSpPr/>
            <p:nvPr/>
          </p:nvSpPr>
          <p:spPr>
            <a:xfrm>
              <a:off x="6635155" y="3206986"/>
              <a:ext cx="150717" cy="6094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7" name="平行四辺形 396">
              <a:extLst>
                <a:ext uri="{FF2B5EF4-FFF2-40B4-BE49-F238E27FC236}">
                  <a16:creationId xmlns:a16="http://schemas.microsoft.com/office/drawing/2014/main" id="{BCB4D3CE-8914-3B6E-3E4A-01A1E7525769}"/>
                </a:ext>
              </a:extLst>
            </p:cNvPr>
            <p:cNvSpPr/>
            <p:nvPr/>
          </p:nvSpPr>
          <p:spPr>
            <a:xfrm>
              <a:off x="6270174" y="3404345"/>
              <a:ext cx="272661" cy="50514"/>
            </a:xfrm>
            <a:prstGeom prst="parallelogram">
              <a:avLst>
                <a:gd name="adj" fmla="val 90116"/>
              </a:avLst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09" name="グループ化 408">
            <a:extLst>
              <a:ext uri="{FF2B5EF4-FFF2-40B4-BE49-F238E27FC236}">
                <a16:creationId xmlns:a16="http://schemas.microsoft.com/office/drawing/2014/main" id="{C1E57144-8243-1021-2DA6-CFE13BE06CBD}"/>
              </a:ext>
            </a:extLst>
          </p:cNvPr>
          <p:cNvGrpSpPr/>
          <p:nvPr/>
        </p:nvGrpSpPr>
        <p:grpSpPr>
          <a:xfrm>
            <a:off x="8958836" y="2936844"/>
            <a:ext cx="1218372" cy="955324"/>
            <a:chOff x="4384454" y="3174481"/>
            <a:chExt cx="1218372" cy="955324"/>
          </a:xfrm>
        </p:grpSpPr>
        <p:sp>
          <p:nvSpPr>
            <p:cNvPr id="410" name="平行四辺形 409">
              <a:extLst>
                <a:ext uri="{FF2B5EF4-FFF2-40B4-BE49-F238E27FC236}">
                  <a16:creationId xmlns:a16="http://schemas.microsoft.com/office/drawing/2014/main" id="{E3627F4B-76A0-407A-8A12-41A227904FA0}"/>
                </a:ext>
              </a:extLst>
            </p:cNvPr>
            <p:cNvSpPr/>
            <p:nvPr/>
          </p:nvSpPr>
          <p:spPr>
            <a:xfrm>
              <a:off x="4384454" y="3817168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1" name="平行四辺形 410">
              <a:extLst>
                <a:ext uri="{FF2B5EF4-FFF2-40B4-BE49-F238E27FC236}">
                  <a16:creationId xmlns:a16="http://schemas.microsoft.com/office/drawing/2014/main" id="{3E5D93D1-F6B6-09BD-C62D-944400C7A527}"/>
                </a:ext>
              </a:extLst>
            </p:cNvPr>
            <p:cNvSpPr/>
            <p:nvPr/>
          </p:nvSpPr>
          <p:spPr>
            <a:xfrm>
              <a:off x="5393033" y="3858168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2" name="平行四辺形 411">
              <a:extLst>
                <a:ext uri="{FF2B5EF4-FFF2-40B4-BE49-F238E27FC236}">
                  <a16:creationId xmlns:a16="http://schemas.microsoft.com/office/drawing/2014/main" id="{884BB148-6E04-0E53-BAE5-378B68CB5A3A}"/>
                </a:ext>
              </a:extLst>
            </p:cNvPr>
            <p:cNvSpPr/>
            <p:nvPr/>
          </p:nvSpPr>
          <p:spPr>
            <a:xfrm>
              <a:off x="4535425" y="3973487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3" name="平行四辺形 412">
              <a:extLst>
                <a:ext uri="{FF2B5EF4-FFF2-40B4-BE49-F238E27FC236}">
                  <a16:creationId xmlns:a16="http://schemas.microsoft.com/office/drawing/2014/main" id="{6B1BDD49-A2BA-D3FC-34E9-DD1E3FD1E81C}"/>
                </a:ext>
              </a:extLst>
            </p:cNvPr>
            <p:cNvSpPr/>
            <p:nvPr/>
          </p:nvSpPr>
          <p:spPr>
            <a:xfrm>
              <a:off x="4384454" y="371005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4" name="平行四辺形 413">
              <a:extLst>
                <a:ext uri="{FF2B5EF4-FFF2-40B4-BE49-F238E27FC236}">
                  <a16:creationId xmlns:a16="http://schemas.microsoft.com/office/drawing/2014/main" id="{A617CAAA-DED8-77D2-194D-C7A1A9C160E7}"/>
                </a:ext>
              </a:extLst>
            </p:cNvPr>
            <p:cNvSpPr/>
            <p:nvPr/>
          </p:nvSpPr>
          <p:spPr>
            <a:xfrm>
              <a:off x="5393033" y="3751054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5" name="平行四辺形 414">
              <a:extLst>
                <a:ext uri="{FF2B5EF4-FFF2-40B4-BE49-F238E27FC236}">
                  <a16:creationId xmlns:a16="http://schemas.microsoft.com/office/drawing/2014/main" id="{062C9E16-8BE9-6DE3-6453-67FC86150396}"/>
                </a:ext>
              </a:extLst>
            </p:cNvPr>
            <p:cNvSpPr/>
            <p:nvPr/>
          </p:nvSpPr>
          <p:spPr>
            <a:xfrm>
              <a:off x="4535425" y="3866373"/>
              <a:ext cx="245194" cy="94443"/>
            </a:xfrm>
            <a:prstGeom prst="parallelogram">
              <a:avLst>
                <a:gd name="adj" fmla="val 90116"/>
              </a:avLst>
            </a:prstGeom>
            <a:solidFill>
              <a:srgbClr val="00B050">
                <a:alpha val="5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6" name="平行四辺形 415">
              <a:extLst>
                <a:ext uri="{FF2B5EF4-FFF2-40B4-BE49-F238E27FC236}">
                  <a16:creationId xmlns:a16="http://schemas.microsoft.com/office/drawing/2014/main" id="{9246DA28-0CE6-7329-76FA-C8C4BD16B546}"/>
                </a:ext>
              </a:extLst>
            </p:cNvPr>
            <p:cNvSpPr/>
            <p:nvPr/>
          </p:nvSpPr>
          <p:spPr>
            <a:xfrm>
              <a:off x="4993640" y="384952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7" name="平行四辺形 416">
              <a:extLst>
                <a:ext uri="{FF2B5EF4-FFF2-40B4-BE49-F238E27FC236}">
                  <a16:creationId xmlns:a16="http://schemas.microsoft.com/office/drawing/2014/main" id="{87DBBF96-3C76-4AF2-2497-05B44265592C}"/>
                </a:ext>
              </a:extLst>
            </p:cNvPr>
            <p:cNvSpPr/>
            <p:nvPr/>
          </p:nvSpPr>
          <p:spPr>
            <a:xfrm>
              <a:off x="4384454" y="360294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8" name="平行四辺形 417">
              <a:extLst>
                <a:ext uri="{FF2B5EF4-FFF2-40B4-BE49-F238E27FC236}">
                  <a16:creationId xmlns:a16="http://schemas.microsoft.com/office/drawing/2014/main" id="{3070CCFA-5030-E86A-8AF9-9F4CFA174C23}"/>
                </a:ext>
              </a:extLst>
            </p:cNvPr>
            <p:cNvSpPr/>
            <p:nvPr/>
          </p:nvSpPr>
          <p:spPr>
            <a:xfrm>
              <a:off x="5393033" y="3643941"/>
              <a:ext cx="95239" cy="64804"/>
            </a:xfrm>
            <a:prstGeom prst="parallelogram">
              <a:avLst>
                <a:gd name="adj" fmla="val 90116"/>
              </a:avLst>
            </a:prstGeom>
            <a:solidFill>
              <a:srgbClr val="FFC000">
                <a:alpha val="5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9" name="平行四辺形 418">
              <a:extLst>
                <a:ext uri="{FF2B5EF4-FFF2-40B4-BE49-F238E27FC236}">
                  <a16:creationId xmlns:a16="http://schemas.microsoft.com/office/drawing/2014/main" id="{4498E217-44CD-B2DB-9EB9-7C235FF85F34}"/>
                </a:ext>
              </a:extLst>
            </p:cNvPr>
            <p:cNvSpPr/>
            <p:nvPr/>
          </p:nvSpPr>
          <p:spPr>
            <a:xfrm>
              <a:off x="4993640" y="3742406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0" name="平行四辺形 419">
              <a:extLst>
                <a:ext uri="{FF2B5EF4-FFF2-40B4-BE49-F238E27FC236}">
                  <a16:creationId xmlns:a16="http://schemas.microsoft.com/office/drawing/2014/main" id="{CEFEC2F0-9BDC-2B9C-3B9C-C99396263A36}"/>
                </a:ext>
              </a:extLst>
            </p:cNvPr>
            <p:cNvSpPr/>
            <p:nvPr/>
          </p:nvSpPr>
          <p:spPr>
            <a:xfrm>
              <a:off x="4893565" y="3709755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1" name="平行四辺形 420">
              <a:extLst>
                <a:ext uri="{FF2B5EF4-FFF2-40B4-BE49-F238E27FC236}">
                  <a16:creationId xmlns:a16="http://schemas.microsoft.com/office/drawing/2014/main" id="{7C3F0B7C-C5FE-CD2F-C01D-3CB64B6C101F}"/>
                </a:ext>
              </a:extLst>
            </p:cNvPr>
            <p:cNvSpPr/>
            <p:nvPr/>
          </p:nvSpPr>
          <p:spPr>
            <a:xfrm>
              <a:off x="4384454" y="349582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2" name="平行四辺形 421">
              <a:extLst>
                <a:ext uri="{FF2B5EF4-FFF2-40B4-BE49-F238E27FC236}">
                  <a16:creationId xmlns:a16="http://schemas.microsoft.com/office/drawing/2014/main" id="{5E18FCAF-19D9-D47F-97E9-FEEEE7249417}"/>
                </a:ext>
              </a:extLst>
            </p:cNvPr>
            <p:cNvSpPr/>
            <p:nvPr/>
          </p:nvSpPr>
          <p:spPr>
            <a:xfrm>
              <a:off x="4993640" y="3635290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3" name="平行四辺形 422">
              <a:extLst>
                <a:ext uri="{FF2B5EF4-FFF2-40B4-BE49-F238E27FC236}">
                  <a16:creationId xmlns:a16="http://schemas.microsoft.com/office/drawing/2014/main" id="{06483300-1EDA-D2AD-A7CF-8151AC1D661E}"/>
                </a:ext>
              </a:extLst>
            </p:cNvPr>
            <p:cNvSpPr/>
            <p:nvPr/>
          </p:nvSpPr>
          <p:spPr>
            <a:xfrm>
              <a:off x="4893565" y="3602640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4" name="平行四辺形 423">
              <a:extLst>
                <a:ext uri="{FF2B5EF4-FFF2-40B4-BE49-F238E27FC236}">
                  <a16:creationId xmlns:a16="http://schemas.microsoft.com/office/drawing/2014/main" id="{16C49A4B-F845-3B52-E100-AAAB3BCB4915}"/>
                </a:ext>
              </a:extLst>
            </p:cNvPr>
            <p:cNvSpPr/>
            <p:nvPr/>
          </p:nvSpPr>
          <p:spPr>
            <a:xfrm>
              <a:off x="4384454" y="3388710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5" name="平行四辺形 424">
              <a:extLst>
                <a:ext uri="{FF2B5EF4-FFF2-40B4-BE49-F238E27FC236}">
                  <a16:creationId xmlns:a16="http://schemas.microsoft.com/office/drawing/2014/main" id="{FBC39FF5-8BF9-B40D-BD3E-3D91C56FF26E}"/>
                </a:ext>
              </a:extLst>
            </p:cNvPr>
            <p:cNvSpPr/>
            <p:nvPr/>
          </p:nvSpPr>
          <p:spPr>
            <a:xfrm>
              <a:off x="5020924" y="3528175"/>
              <a:ext cx="309748" cy="111296"/>
            </a:xfrm>
            <a:prstGeom prst="parallelogram">
              <a:avLst>
                <a:gd name="adj" fmla="val 90116"/>
              </a:avLst>
            </a:prstGeom>
            <a:solidFill>
              <a:srgbClr val="00B0F0">
                <a:alpha val="50000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6" name="平行四辺形 425">
              <a:extLst>
                <a:ext uri="{FF2B5EF4-FFF2-40B4-BE49-F238E27FC236}">
                  <a16:creationId xmlns:a16="http://schemas.microsoft.com/office/drawing/2014/main" id="{E9B1BC45-1635-60C5-F1B9-D9FE925FEF7A}"/>
                </a:ext>
              </a:extLst>
            </p:cNvPr>
            <p:cNvSpPr/>
            <p:nvPr/>
          </p:nvSpPr>
          <p:spPr>
            <a:xfrm>
              <a:off x="4863553" y="3420827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7" name="平行四辺形 426">
              <a:extLst>
                <a:ext uri="{FF2B5EF4-FFF2-40B4-BE49-F238E27FC236}">
                  <a16:creationId xmlns:a16="http://schemas.microsoft.com/office/drawing/2014/main" id="{239CFAEB-8349-63DF-CD18-EA738520BD98}"/>
                </a:ext>
              </a:extLst>
            </p:cNvPr>
            <p:cNvSpPr/>
            <p:nvPr/>
          </p:nvSpPr>
          <p:spPr>
            <a:xfrm>
              <a:off x="4384454" y="3281595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平行四辺形 427">
              <a:extLst>
                <a:ext uri="{FF2B5EF4-FFF2-40B4-BE49-F238E27FC236}">
                  <a16:creationId xmlns:a16="http://schemas.microsoft.com/office/drawing/2014/main" id="{7A504AA0-88AB-9F9F-3F41-C70F6702923F}"/>
                </a:ext>
              </a:extLst>
            </p:cNvPr>
            <p:cNvSpPr/>
            <p:nvPr/>
          </p:nvSpPr>
          <p:spPr>
            <a:xfrm>
              <a:off x="4455130" y="3511073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9" name="平行四辺形 428">
              <a:extLst>
                <a:ext uri="{FF2B5EF4-FFF2-40B4-BE49-F238E27FC236}">
                  <a16:creationId xmlns:a16="http://schemas.microsoft.com/office/drawing/2014/main" id="{C7372864-7D0C-E589-7F83-C9EAC047AD96}"/>
                </a:ext>
              </a:extLst>
            </p:cNvPr>
            <p:cNvSpPr/>
            <p:nvPr/>
          </p:nvSpPr>
          <p:spPr>
            <a:xfrm>
              <a:off x="4863553" y="3313713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0" name="平行四辺形 429">
              <a:extLst>
                <a:ext uri="{FF2B5EF4-FFF2-40B4-BE49-F238E27FC236}">
                  <a16:creationId xmlns:a16="http://schemas.microsoft.com/office/drawing/2014/main" id="{6E4F4371-C30D-2099-CF70-AE51221DAA86}"/>
                </a:ext>
              </a:extLst>
            </p:cNvPr>
            <p:cNvSpPr/>
            <p:nvPr/>
          </p:nvSpPr>
          <p:spPr>
            <a:xfrm>
              <a:off x="4384454" y="3174481"/>
              <a:ext cx="1218372" cy="312637"/>
            </a:xfrm>
            <a:prstGeom prst="parallelogram">
              <a:avLst>
                <a:gd name="adj" fmla="val 90116"/>
              </a:avLst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1" name="平行四辺形 430">
              <a:extLst>
                <a:ext uri="{FF2B5EF4-FFF2-40B4-BE49-F238E27FC236}">
                  <a16:creationId xmlns:a16="http://schemas.microsoft.com/office/drawing/2014/main" id="{D3462A6A-07CC-FEB8-1DF6-A1EC2FDD36DE}"/>
                </a:ext>
              </a:extLst>
            </p:cNvPr>
            <p:cNvSpPr/>
            <p:nvPr/>
          </p:nvSpPr>
          <p:spPr>
            <a:xfrm>
              <a:off x="4820111" y="3206599"/>
              <a:ext cx="150717" cy="60944"/>
            </a:xfrm>
            <a:prstGeom prst="parallelogram">
              <a:avLst>
                <a:gd name="adj" fmla="val 90116"/>
              </a:avLst>
            </a:prstGeom>
            <a:solidFill>
              <a:srgbClr val="FF0000">
                <a:alpha val="5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2" name="平行四辺形 431">
              <a:extLst>
                <a:ext uri="{FF2B5EF4-FFF2-40B4-BE49-F238E27FC236}">
                  <a16:creationId xmlns:a16="http://schemas.microsoft.com/office/drawing/2014/main" id="{35FFB880-807D-BD9A-2F89-29351F97F874}"/>
                </a:ext>
              </a:extLst>
            </p:cNvPr>
            <p:cNvSpPr/>
            <p:nvPr/>
          </p:nvSpPr>
          <p:spPr>
            <a:xfrm>
              <a:off x="4455130" y="3403958"/>
              <a:ext cx="272661" cy="50514"/>
            </a:xfrm>
            <a:prstGeom prst="parallelogram">
              <a:avLst>
                <a:gd name="adj" fmla="val 90116"/>
              </a:avLst>
            </a:prstGeom>
            <a:solidFill>
              <a:srgbClr val="0070C0">
                <a:alpha val="50000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6" name="下矢印 435">
            <a:extLst>
              <a:ext uri="{FF2B5EF4-FFF2-40B4-BE49-F238E27FC236}">
                <a16:creationId xmlns:a16="http://schemas.microsoft.com/office/drawing/2014/main" id="{7A0E45AA-1D4B-CA12-4C0D-B4F14BE2329A}"/>
              </a:ext>
            </a:extLst>
          </p:cNvPr>
          <p:cNvSpPr/>
          <p:nvPr/>
        </p:nvSpPr>
        <p:spPr>
          <a:xfrm rot="16200000">
            <a:off x="7550617" y="608045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7" name="テキスト ボックス 436">
            <a:extLst>
              <a:ext uri="{FF2B5EF4-FFF2-40B4-BE49-F238E27FC236}">
                <a16:creationId xmlns:a16="http://schemas.microsoft.com/office/drawing/2014/main" id="{AE850320-31C0-E7A4-B95E-169209788C92}"/>
              </a:ext>
            </a:extLst>
          </p:cNvPr>
          <p:cNvSpPr txBox="1"/>
          <p:nvPr/>
        </p:nvSpPr>
        <p:spPr>
          <a:xfrm>
            <a:off x="6634646" y="1257649"/>
            <a:ext cx="2342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Depth directional tracking</a:t>
            </a:r>
          </a:p>
          <a:p>
            <a:pPr algn="ctr"/>
            <a:r>
              <a:rPr kumimoji="1" lang="en-US" altLang="ja-JP" sz="1600" dirty="0"/>
              <a:t>(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Depth-SORT</a:t>
            </a:r>
            <a:r>
              <a:rPr kumimoji="1" lang="en-US" altLang="ja-JP" sz="1600" dirty="0"/>
              <a:t>)</a:t>
            </a:r>
            <a:endParaRPr kumimoji="1" lang="ja-JP" altLang="en-US" sz="1600"/>
          </a:p>
        </p:txBody>
      </p:sp>
      <p:grpSp>
        <p:nvGrpSpPr>
          <p:cNvPr id="475" name="グループ化 474">
            <a:extLst>
              <a:ext uri="{FF2B5EF4-FFF2-40B4-BE49-F238E27FC236}">
                <a16:creationId xmlns:a16="http://schemas.microsoft.com/office/drawing/2014/main" id="{64437094-33C2-DE3A-326C-56705F93132A}"/>
              </a:ext>
            </a:extLst>
          </p:cNvPr>
          <p:cNvGrpSpPr/>
          <p:nvPr/>
        </p:nvGrpSpPr>
        <p:grpSpPr>
          <a:xfrm>
            <a:off x="8977149" y="393978"/>
            <a:ext cx="1218372" cy="956309"/>
            <a:chOff x="6327946" y="4995284"/>
            <a:chExt cx="1218372" cy="956309"/>
          </a:xfrm>
        </p:grpSpPr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197B533F-9E14-2437-3561-2AD7586C4BBC}"/>
                </a:ext>
              </a:extLst>
            </p:cNvPr>
            <p:cNvGrpSpPr/>
            <p:nvPr/>
          </p:nvGrpSpPr>
          <p:grpSpPr>
            <a:xfrm>
              <a:off x="6327946" y="5638956"/>
              <a:ext cx="1218372" cy="312637"/>
              <a:chOff x="6355311" y="5638956"/>
              <a:chExt cx="1218372" cy="312637"/>
            </a:xfrm>
          </p:grpSpPr>
          <p:sp>
            <p:nvSpPr>
              <p:cNvPr id="439" name="平行四辺形 438">
                <a:extLst>
                  <a:ext uri="{FF2B5EF4-FFF2-40B4-BE49-F238E27FC236}">
                    <a16:creationId xmlns:a16="http://schemas.microsoft.com/office/drawing/2014/main" id="{C1071308-8C02-850B-6F1C-98FA28C2816F}"/>
                  </a:ext>
                </a:extLst>
              </p:cNvPr>
              <p:cNvSpPr/>
              <p:nvPr/>
            </p:nvSpPr>
            <p:spPr>
              <a:xfrm>
                <a:off x="6355311" y="56389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0" name="平行四辺形 439">
                <a:extLst>
                  <a:ext uri="{FF2B5EF4-FFF2-40B4-BE49-F238E27FC236}">
                    <a16:creationId xmlns:a16="http://schemas.microsoft.com/office/drawing/2014/main" id="{B81AE35F-CD27-E6FF-6DE9-29FE23F837A8}"/>
                  </a:ext>
                </a:extLst>
              </p:cNvPr>
              <p:cNvSpPr/>
              <p:nvPr/>
            </p:nvSpPr>
            <p:spPr>
              <a:xfrm>
                <a:off x="7363890" y="5679956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1" name="平行四辺形 440">
                <a:extLst>
                  <a:ext uri="{FF2B5EF4-FFF2-40B4-BE49-F238E27FC236}">
                    <a16:creationId xmlns:a16="http://schemas.microsoft.com/office/drawing/2014/main" id="{08A0830A-F721-64BD-DCDA-B7470ADF2229}"/>
                  </a:ext>
                </a:extLst>
              </p:cNvPr>
              <p:cNvSpPr/>
              <p:nvPr/>
            </p:nvSpPr>
            <p:spPr>
              <a:xfrm>
                <a:off x="6506282" y="5795275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3" name="グループ化 472">
              <a:extLst>
                <a:ext uri="{FF2B5EF4-FFF2-40B4-BE49-F238E27FC236}">
                  <a16:creationId xmlns:a16="http://schemas.microsoft.com/office/drawing/2014/main" id="{0C4347B9-943A-3B76-FCC2-25C66AB066E5}"/>
                </a:ext>
              </a:extLst>
            </p:cNvPr>
            <p:cNvGrpSpPr/>
            <p:nvPr/>
          </p:nvGrpSpPr>
          <p:grpSpPr>
            <a:xfrm>
              <a:off x="6327946" y="5531679"/>
              <a:ext cx="1218372" cy="312637"/>
              <a:chOff x="6355311" y="5380883"/>
              <a:chExt cx="1218372" cy="312637"/>
            </a:xfrm>
          </p:grpSpPr>
          <p:sp>
            <p:nvSpPr>
              <p:cNvPr id="442" name="平行四辺形 441">
                <a:extLst>
                  <a:ext uri="{FF2B5EF4-FFF2-40B4-BE49-F238E27FC236}">
                    <a16:creationId xmlns:a16="http://schemas.microsoft.com/office/drawing/2014/main" id="{1B59FDA6-976D-788A-6CEC-46B0F7D6B0AB}"/>
                  </a:ext>
                </a:extLst>
              </p:cNvPr>
              <p:cNvSpPr/>
              <p:nvPr/>
            </p:nvSpPr>
            <p:spPr>
              <a:xfrm>
                <a:off x="6355311" y="5380883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3" name="平行四辺形 442">
                <a:extLst>
                  <a:ext uri="{FF2B5EF4-FFF2-40B4-BE49-F238E27FC236}">
                    <a16:creationId xmlns:a16="http://schemas.microsoft.com/office/drawing/2014/main" id="{94E8780D-1FA6-508C-58CE-B5D821CDE1D4}"/>
                  </a:ext>
                </a:extLst>
              </p:cNvPr>
              <p:cNvSpPr/>
              <p:nvPr/>
            </p:nvSpPr>
            <p:spPr>
              <a:xfrm>
                <a:off x="7363890" y="5421882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4" name="平行四辺形 443">
                <a:extLst>
                  <a:ext uri="{FF2B5EF4-FFF2-40B4-BE49-F238E27FC236}">
                    <a16:creationId xmlns:a16="http://schemas.microsoft.com/office/drawing/2014/main" id="{1631CF54-F252-B944-02AB-CA095538AD4B}"/>
                  </a:ext>
                </a:extLst>
              </p:cNvPr>
              <p:cNvSpPr/>
              <p:nvPr/>
            </p:nvSpPr>
            <p:spPr>
              <a:xfrm>
                <a:off x="6506282" y="5537201"/>
                <a:ext cx="245194" cy="94443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5" name="平行四辺形 444">
                <a:extLst>
                  <a:ext uri="{FF2B5EF4-FFF2-40B4-BE49-F238E27FC236}">
                    <a16:creationId xmlns:a16="http://schemas.microsoft.com/office/drawing/2014/main" id="{73354771-9395-B798-08CD-CE29772EA12A}"/>
                  </a:ext>
                </a:extLst>
              </p:cNvPr>
              <p:cNvSpPr/>
              <p:nvPr/>
            </p:nvSpPr>
            <p:spPr>
              <a:xfrm>
                <a:off x="6964497" y="5520348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2" name="グループ化 471">
              <a:extLst>
                <a:ext uri="{FF2B5EF4-FFF2-40B4-BE49-F238E27FC236}">
                  <a16:creationId xmlns:a16="http://schemas.microsoft.com/office/drawing/2014/main" id="{7D9E270C-2FA8-52C6-7169-295D053D2E76}"/>
                </a:ext>
              </a:extLst>
            </p:cNvPr>
            <p:cNvGrpSpPr/>
            <p:nvPr/>
          </p:nvGrpSpPr>
          <p:grpSpPr>
            <a:xfrm>
              <a:off x="6327946" y="5424400"/>
              <a:ext cx="1218372" cy="312637"/>
              <a:chOff x="6355311" y="5040856"/>
              <a:chExt cx="1218372" cy="312637"/>
            </a:xfrm>
          </p:grpSpPr>
          <p:sp>
            <p:nvSpPr>
              <p:cNvPr id="446" name="平行四辺形 445">
                <a:extLst>
                  <a:ext uri="{FF2B5EF4-FFF2-40B4-BE49-F238E27FC236}">
                    <a16:creationId xmlns:a16="http://schemas.microsoft.com/office/drawing/2014/main" id="{759149E3-9E44-78C2-FE46-F26B78F48F9D}"/>
                  </a:ext>
                </a:extLst>
              </p:cNvPr>
              <p:cNvSpPr/>
              <p:nvPr/>
            </p:nvSpPr>
            <p:spPr>
              <a:xfrm>
                <a:off x="6355311" y="504085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7" name="平行四辺形 446">
                <a:extLst>
                  <a:ext uri="{FF2B5EF4-FFF2-40B4-BE49-F238E27FC236}">
                    <a16:creationId xmlns:a16="http://schemas.microsoft.com/office/drawing/2014/main" id="{09CE6D85-27ED-701A-8B9B-B61A4867BA06}"/>
                  </a:ext>
                </a:extLst>
              </p:cNvPr>
              <p:cNvSpPr/>
              <p:nvPr/>
            </p:nvSpPr>
            <p:spPr>
              <a:xfrm>
                <a:off x="7363890" y="5081857"/>
                <a:ext cx="95239" cy="6480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8" name="平行四辺形 447">
                <a:extLst>
                  <a:ext uri="{FF2B5EF4-FFF2-40B4-BE49-F238E27FC236}">
                    <a16:creationId xmlns:a16="http://schemas.microsoft.com/office/drawing/2014/main" id="{C34A97A3-B6CB-D3A4-7141-817367333F6B}"/>
                  </a:ext>
                </a:extLst>
              </p:cNvPr>
              <p:cNvSpPr/>
              <p:nvPr/>
            </p:nvSpPr>
            <p:spPr>
              <a:xfrm>
                <a:off x="6964497" y="518032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9" name="平行四辺形 448">
                <a:extLst>
                  <a:ext uri="{FF2B5EF4-FFF2-40B4-BE49-F238E27FC236}">
                    <a16:creationId xmlns:a16="http://schemas.microsoft.com/office/drawing/2014/main" id="{39E1A299-66E8-75D7-86FC-713E1C28B1EC}"/>
                  </a:ext>
                </a:extLst>
              </p:cNvPr>
              <p:cNvSpPr/>
              <p:nvPr/>
            </p:nvSpPr>
            <p:spPr>
              <a:xfrm>
                <a:off x="6864422" y="5147671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1" name="グループ化 470">
              <a:extLst>
                <a:ext uri="{FF2B5EF4-FFF2-40B4-BE49-F238E27FC236}">
                  <a16:creationId xmlns:a16="http://schemas.microsoft.com/office/drawing/2014/main" id="{49BC8DB6-8FD1-554E-07AC-F0CE07B4B498}"/>
                </a:ext>
              </a:extLst>
            </p:cNvPr>
            <p:cNvGrpSpPr/>
            <p:nvPr/>
          </p:nvGrpSpPr>
          <p:grpSpPr>
            <a:xfrm>
              <a:off x="6327946" y="5317121"/>
              <a:ext cx="1218372" cy="312637"/>
              <a:chOff x="6355311" y="4636128"/>
              <a:chExt cx="1218372" cy="312637"/>
            </a:xfrm>
          </p:grpSpPr>
          <p:sp>
            <p:nvSpPr>
              <p:cNvPr id="450" name="平行四辺形 449">
                <a:extLst>
                  <a:ext uri="{FF2B5EF4-FFF2-40B4-BE49-F238E27FC236}">
                    <a16:creationId xmlns:a16="http://schemas.microsoft.com/office/drawing/2014/main" id="{87D10345-AA1E-1E93-595E-175DC1FAB542}"/>
                  </a:ext>
                </a:extLst>
              </p:cNvPr>
              <p:cNvSpPr/>
              <p:nvPr/>
            </p:nvSpPr>
            <p:spPr>
              <a:xfrm>
                <a:off x="6355311" y="4636128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1" name="平行四辺形 450">
                <a:extLst>
                  <a:ext uri="{FF2B5EF4-FFF2-40B4-BE49-F238E27FC236}">
                    <a16:creationId xmlns:a16="http://schemas.microsoft.com/office/drawing/2014/main" id="{01F6DB31-5A0B-54DE-C223-A1F2609BB292}"/>
                  </a:ext>
                </a:extLst>
              </p:cNvPr>
              <p:cNvSpPr/>
              <p:nvPr/>
            </p:nvSpPr>
            <p:spPr>
              <a:xfrm>
                <a:off x="6964497" y="4775593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2" name="平行四辺形 451">
                <a:extLst>
                  <a:ext uri="{FF2B5EF4-FFF2-40B4-BE49-F238E27FC236}">
                    <a16:creationId xmlns:a16="http://schemas.microsoft.com/office/drawing/2014/main" id="{F15277DA-C2A1-EDC2-2FA3-0031B5C1335E}"/>
                  </a:ext>
                </a:extLst>
              </p:cNvPr>
              <p:cNvSpPr/>
              <p:nvPr/>
            </p:nvSpPr>
            <p:spPr>
              <a:xfrm>
                <a:off x="6864422" y="4742943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0" name="グループ化 469">
              <a:extLst>
                <a:ext uri="{FF2B5EF4-FFF2-40B4-BE49-F238E27FC236}">
                  <a16:creationId xmlns:a16="http://schemas.microsoft.com/office/drawing/2014/main" id="{2A30B821-9258-96C7-D4D2-64004EFAFBC4}"/>
                </a:ext>
              </a:extLst>
            </p:cNvPr>
            <p:cNvGrpSpPr/>
            <p:nvPr/>
          </p:nvGrpSpPr>
          <p:grpSpPr>
            <a:xfrm>
              <a:off x="6327946" y="5209842"/>
              <a:ext cx="1218372" cy="312637"/>
              <a:chOff x="6355311" y="4291787"/>
              <a:chExt cx="1218372" cy="312637"/>
            </a:xfrm>
          </p:grpSpPr>
          <p:sp>
            <p:nvSpPr>
              <p:cNvPr id="453" name="平行四辺形 452">
                <a:extLst>
                  <a:ext uri="{FF2B5EF4-FFF2-40B4-BE49-F238E27FC236}">
                    <a16:creationId xmlns:a16="http://schemas.microsoft.com/office/drawing/2014/main" id="{51787B7E-97B1-3105-7355-EEB31EE1CC27}"/>
                  </a:ext>
                </a:extLst>
              </p:cNvPr>
              <p:cNvSpPr/>
              <p:nvPr/>
            </p:nvSpPr>
            <p:spPr>
              <a:xfrm>
                <a:off x="6355311" y="4291787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4" name="平行四辺形 453">
                <a:extLst>
                  <a:ext uri="{FF2B5EF4-FFF2-40B4-BE49-F238E27FC236}">
                    <a16:creationId xmlns:a16="http://schemas.microsoft.com/office/drawing/2014/main" id="{E3FB9C64-3B78-8145-6952-2432824A4DA1}"/>
                  </a:ext>
                </a:extLst>
              </p:cNvPr>
              <p:cNvSpPr/>
              <p:nvPr/>
            </p:nvSpPr>
            <p:spPr>
              <a:xfrm>
                <a:off x="6991781" y="4431252"/>
                <a:ext cx="309748" cy="111296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5" name="平行四辺形 454">
                <a:extLst>
                  <a:ext uri="{FF2B5EF4-FFF2-40B4-BE49-F238E27FC236}">
                    <a16:creationId xmlns:a16="http://schemas.microsoft.com/office/drawing/2014/main" id="{BB9F9C18-FBDD-A202-473F-B43E77341807}"/>
                  </a:ext>
                </a:extLst>
              </p:cNvPr>
              <p:cNvSpPr/>
              <p:nvPr/>
            </p:nvSpPr>
            <p:spPr>
              <a:xfrm>
                <a:off x="6834410" y="432390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9" name="グループ化 468">
              <a:extLst>
                <a:ext uri="{FF2B5EF4-FFF2-40B4-BE49-F238E27FC236}">
                  <a16:creationId xmlns:a16="http://schemas.microsoft.com/office/drawing/2014/main" id="{5E263D64-8BFE-26E7-B5AD-2442876DE0ED}"/>
                </a:ext>
              </a:extLst>
            </p:cNvPr>
            <p:cNvGrpSpPr/>
            <p:nvPr/>
          </p:nvGrpSpPr>
          <p:grpSpPr>
            <a:xfrm>
              <a:off x="6327946" y="5102563"/>
              <a:ext cx="1218372" cy="312637"/>
              <a:chOff x="6355311" y="3951759"/>
              <a:chExt cx="1218372" cy="312637"/>
            </a:xfrm>
          </p:grpSpPr>
          <p:sp>
            <p:nvSpPr>
              <p:cNvPr id="456" name="平行四辺形 455">
                <a:extLst>
                  <a:ext uri="{FF2B5EF4-FFF2-40B4-BE49-F238E27FC236}">
                    <a16:creationId xmlns:a16="http://schemas.microsoft.com/office/drawing/2014/main" id="{F6490D72-3FC2-A9D4-9392-87E57494EC71}"/>
                  </a:ext>
                </a:extLst>
              </p:cNvPr>
              <p:cNvSpPr/>
              <p:nvPr/>
            </p:nvSpPr>
            <p:spPr>
              <a:xfrm>
                <a:off x="6355311" y="3951759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7" name="平行四辺形 456">
                <a:extLst>
                  <a:ext uri="{FF2B5EF4-FFF2-40B4-BE49-F238E27FC236}">
                    <a16:creationId xmlns:a16="http://schemas.microsoft.com/office/drawing/2014/main" id="{85CAE0C6-6C8F-7547-FE0A-89FE9C1AFD33}"/>
                  </a:ext>
                </a:extLst>
              </p:cNvPr>
              <p:cNvSpPr/>
              <p:nvPr/>
            </p:nvSpPr>
            <p:spPr>
              <a:xfrm>
                <a:off x="6425987" y="4181237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8" name="平行四辺形 457">
                <a:extLst>
                  <a:ext uri="{FF2B5EF4-FFF2-40B4-BE49-F238E27FC236}">
                    <a16:creationId xmlns:a16="http://schemas.microsoft.com/office/drawing/2014/main" id="{9AB5F383-030B-C01B-1785-22E6D1540BE8}"/>
                  </a:ext>
                </a:extLst>
              </p:cNvPr>
              <p:cNvSpPr/>
              <p:nvPr/>
            </p:nvSpPr>
            <p:spPr>
              <a:xfrm>
                <a:off x="6834410" y="3983877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8" name="グループ化 467">
              <a:extLst>
                <a:ext uri="{FF2B5EF4-FFF2-40B4-BE49-F238E27FC236}">
                  <a16:creationId xmlns:a16="http://schemas.microsoft.com/office/drawing/2014/main" id="{6D87CAFA-E03C-51E6-E235-C414B172396D}"/>
                </a:ext>
              </a:extLst>
            </p:cNvPr>
            <p:cNvGrpSpPr/>
            <p:nvPr/>
          </p:nvGrpSpPr>
          <p:grpSpPr>
            <a:xfrm>
              <a:off x="6327946" y="4995284"/>
              <a:ext cx="1218372" cy="312637"/>
              <a:chOff x="6355311" y="3590166"/>
              <a:chExt cx="1218372" cy="312637"/>
            </a:xfrm>
          </p:grpSpPr>
          <p:sp>
            <p:nvSpPr>
              <p:cNvPr id="459" name="平行四辺形 458">
                <a:extLst>
                  <a:ext uri="{FF2B5EF4-FFF2-40B4-BE49-F238E27FC236}">
                    <a16:creationId xmlns:a16="http://schemas.microsoft.com/office/drawing/2014/main" id="{1D1DD907-31D7-74D9-6C13-8BF1A58F5301}"/>
                  </a:ext>
                </a:extLst>
              </p:cNvPr>
              <p:cNvSpPr/>
              <p:nvPr/>
            </p:nvSpPr>
            <p:spPr>
              <a:xfrm>
                <a:off x="6355311" y="3590166"/>
                <a:ext cx="1218372" cy="312637"/>
              </a:xfrm>
              <a:prstGeom prst="parallelogram">
                <a:avLst>
                  <a:gd name="adj" fmla="val 90116"/>
                </a:avLst>
              </a:prstGeom>
              <a:solidFill>
                <a:schemeClr val="bg1">
                  <a:alpha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0" name="平行四辺形 459">
                <a:extLst>
                  <a:ext uri="{FF2B5EF4-FFF2-40B4-BE49-F238E27FC236}">
                    <a16:creationId xmlns:a16="http://schemas.microsoft.com/office/drawing/2014/main" id="{B08A32DC-94C7-0283-DDD8-85032E3317CD}"/>
                  </a:ext>
                </a:extLst>
              </p:cNvPr>
              <p:cNvSpPr/>
              <p:nvPr/>
            </p:nvSpPr>
            <p:spPr>
              <a:xfrm>
                <a:off x="6790968" y="3622284"/>
                <a:ext cx="150717" cy="6094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00FA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1" name="平行四辺形 460">
                <a:extLst>
                  <a:ext uri="{FF2B5EF4-FFF2-40B4-BE49-F238E27FC236}">
                    <a16:creationId xmlns:a16="http://schemas.microsoft.com/office/drawing/2014/main" id="{B6D38772-1E3B-AED6-5928-D59F23CE1C7A}"/>
                  </a:ext>
                </a:extLst>
              </p:cNvPr>
              <p:cNvSpPr/>
              <p:nvPr/>
            </p:nvSpPr>
            <p:spPr>
              <a:xfrm>
                <a:off x="6425987" y="3819643"/>
                <a:ext cx="272661" cy="50514"/>
              </a:xfrm>
              <a:prstGeom prst="parallelogram">
                <a:avLst>
                  <a:gd name="adj" fmla="val 90116"/>
                </a:avLst>
              </a:prstGeom>
              <a:noFill/>
              <a:ln w="12700">
                <a:solidFill>
                  <a:srgbClr val="AB79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81" name="グループ化 480">
            <a:extLst>
              <a:ext uri="{FF2B5EF4-FFF2-40B4-BE49-F238E27FC236}">
                <a16:creationId xmlns:a16="http://schemas.microsoft.com/office/drawing/2014/main" id="{8D8DE56A-2CA0-087E-5DD1-3DD7ABFFF889}"/>
              </a:ext>
            </a:extLst>
          </p:cNvPr>
          <p:cNvGrpSpPr/>
          <p:nvPr/>
        </p:nvGrpSpPr>
        <p:grpSpPr>
          <a:xfrm>
            <a:off x="3645386" y="142369"/>
            <a:ext cx="1515783" cy="1427631"/>
            <a:chOff x="2618437" y="156862"/>
            <a:chExt cx="1515783" cy="1427631"/>
          </a:xfrm>
        </p:grpSpPr>
        <p:sp>
          <p:nvSpPr>
            <p:cNvPr id="111" name="台形 110">
              <a:extLst>
                <a:ext uri="{FF2B5EF4-FFF2-40B4-BE49-F238E27FC236}">
                  <a16:creationId xmlns:a16="http://schemas.microsoft.com/office/drawing/2014/main" id="{5B2F4632-5CE5-A8A4-538C-F4F9012190AF}"/>
                </a:ext>
              </a:extLst>
            </p:cNvPr>
            <p:cNvSpPr/>
            <p:nvPr/>
          </p:nvSpPr>
          <p:spPr>
            <a:xfrm rot="16200000">
              <a:off x="2663049" y="113323"/>
              <a:ext cx="1427631" cy="1514710"/>
            </a:xfrm>
            <a:prstGeom prst="trapezoid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5CA241F6-51FC-CD35-422B-5B41C522D38F}"/>
                </a:ext>
              </a:extLst>
            </p:cNvPr>
            <p:cNvSpPr txBox="1"/>
            <p:nvPr/>
          </p:nvSpPr>
          <p:spPr>
            <a:xfrm>
              <a:off x="2618437" y="701401"/>
              <a:ext cx="1514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/>
                <a:t>Object Detector</a:t>
              </a:r>
              <a:endParaRPr kumimoji="1" lang="ja-JP" altLang="en-US" sz="1600"/>
            </a:p>
          </p:txBody>
        </p:sp>
      </p:grpSp>
      <p:sp>
        <p:nvSpPr>
          <p:cNvPr id="482" name="下矢印 481">
            <a:extLst>
              <a:ext uri="{FF2B5EF4-FFF2-40B4-BE49-F238E27FC236}">
                <a16:creationId xmlns:a16="http://schemas.microsoft.com/office/drawing/2014/main" id="{5C7E91E8-5A91-06F7-63F9-6E57923947FE}"/>
              </a:ext>
            </a:extLst>
          </p:cNvPr>
          <p:cNvSpPr/>
          <p:nvPr/>
        </p:nvSpPr>
        <p:spPr>
          <a:xfrm>
            <a:off x="9312742" y="189004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3" name="テキスト ボックス 482">
            <a:extLst>
              <a:ext uri="{FF2B5EF4-FFF2-40B4-BE49-F238E27FC236}">
                <a16:creationId xmlns:a16="http://schemas.microsoft.com/office/drawing/2014/main" id="{BF9A17D4-1AB1-E1AA-EB5F-E38999079603}"/>
              </a:ext>
            </a:extLst>
          </p:cNvPr>
          <p:cNvSpPr txBox="1"/>
          <p:nvPr/>
        </p:nvSpPr>
        <p:spPr>
          <a:xfrm>
            <a:off x="6496208" y="2467034"/>
            <a:ext cx="261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Refer to </a:t>
            </a:r>
            <a:r>
              <a:rPr lang="en-US" altLang="ja-JP" sz="1600" dirty="0">
                <a:solidFill>
                  <a:srgbClr val="00B0F0"/>
                </a:solidFill>
              </a:rPr>
              <a:t>P</a:t>
            </a:r>
            <a:r>
              <a:rPr kumimoji="1" lang="en-US" altLang="ja-JP" sz="1600" dirty="0">
                <a:solidFill>
                  <a:srgbClr val="00B0F0"/>
                </a:solidFill>
              </a:rPr>
              <a:t>ast </a:t>
            </a:r>
            <a:r>
              <a:rPr lang="en-US" altLang="ja-JP" sz="1600" dirty="0">
                <a:solidFill>
                  <a:srgbClr val="00B0F0"/>
                </a:solidFill>
              </a:rPr>
              <a:t>T</a:t>
            </a:r>
            <a:r>
              <a:rPr kumimoji="1" lang="en-US" altLang="ja-JP" sz="1600" dirty="0">
                <a:solidFill>
                  <a:srgbClr val="00B0F0"/>
                </a:solidFill>
              </a:rPr>
              <a:t>racks </a:t>
            </a:r>
            <a:r>
              <a:rPr kumimoji="1" lang="en-US" altLang="ja-JP" sz="1600" dirty="0"/>
              <a:t>and </a:t>
            </a:r>
            <a:r>
              <a:rPr kumimoji="1" lang="en-US" altLang="ja-JP" sz="1600" dirty="0">
                <a:solidFill>
                  <a:srgbClr val="00B0F0"/>
                </a:solidFill>
              </a:rPr>
              <a:t>IDs</a:t>
            </a:r>
            <a:endParaRPr kumimoji="1" lang="ja-JP" altLang="en-US" sz="1600">
              <a:solidFill>
                <a:srgbClr val="00B0F0"/>
              </a:solidFill>
            </a:endParaRPr>
          </a:p>
        </p:txBody>
      </p:sp>
      <p:sp>
        <p:nvSpPr>
          <p:cNvPr id="486" name="曲折矢印 485">
            <a:extLst>
              <a:ext uri="{FF2B5EF4-FFF2-40B4-BE49-F238E27FC236}">
                <a16:creationId xmlns:a16="http://schemas.microsoft.com/office/drawing/2014/main" id="{7D7DF984-5B57-DA87-1525-E6B1996C6FA8}"/>
              </a:ext>
            </a:extLst>
          </p:cNvPr>
          <p:cNvSpPr/>
          <p:nvPr/>
        </p:nvSpPr>
        <p:spPr>
          <a:xfrm rot="10800000" flipH="1">
            <a:off x="5631783" y="4927677"/>
            <a:ext cx="2043825" cy="1018581"/>
          </a:xfrm>
          <a:prstGeom prst="bentArrow">
            <a:avLst>
              <a:gd name="adj1" fmla="val 23842"/>
              <a:gd name="adj2" fmla="val 23906"/>
              <a:gd name="adj3" fmla="val 25565"/>
              <a:gd name="adj4" fmla="val 27583"/>
            </a:avLst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7" name="下矢印 486">
            <a:extLst>
              <a:ext uri="{FF2B5EF4-FFF2-40B4-BE49-F238E27FC236}">
                <a16:creationId xmlns:a16="http://schemas.microsoft.com/office/drawing/2014/main" id="{71678189-840B-6064-70A3-060DA7BAD5FA}"/>
              </a:ext>
            </a:extLst>
          </p:cNvPr>
          <p:cNvSpPr/>
          <p:nvPr/>
        </p:nvSpPr>
        <p:spPr>
          <a:xfrm rot="16200000">
            <a:off x="7554678" y="3150419"/>
            <a:ext cx="510561" cy="528175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8" name="左大かっこ 487">
            <a:extLst>
              <a:ext uri="{FF2B5EF4-FFF2-40B4-BE49-F238E27FC236}">
                <a16:creationId xmlns:a16="http://schemas.microsoft.com/office/drawing/2014/main" id="{595698A0-963A-974F-F99C-0D67DDA5A788}"/>
              </a:ext>
            </a:extLst>
          </p:cNvPr>
          <p:cNvSpPr/>
          <p:nvPr/>
        </p:nvSpPr>
        <p:spPr>
          <a:xfrm rot="16200000">
            <a:off x="5630862" y="-213333"/>
            <a:ext cx="265176" cy="9062654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9" name="テキスト ボックス 488">
            <a:extLst>
              <a:ext uri="{FF2B5EF4-FFF2-40B4-BE49-F238E27FC236}">
                <a16:creationId xmlns:a16="http://schemas.microsoft.com/office/drawing/2014/main" id="{3EB88218-1422-0A49-6CC9-090582F9BA6A}"/>
              </a:ext>
            </a:extLst>
          </p:cNvPr>
          <p:cNvSpPr txBox="1"/>
          <p:nvPr/>
        </p:nvSpPr>
        <p:spPr>
          <a:xfrm>
            <a:off x="4570527" y="4450582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00B0F0"/>
                </a:solidFill>
              </a:rPr>
              <a:t>Observation Sequences</a:t>
            </a:r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491" name="テキスト ボックス 490">
            <a:extLst>
              <a:ext uri="{FF2B5EF4-FFF2-40B4-BE49-F238E27FC236}">
                <a16:creationId xmlns:a16="http://schemas.microsoft.com/office/drawing/2014/main" id="{527AABBD-8536-8449-C7FB-D77FE2C61D11}"/>
              </a:ext>
            </a:extLst>
          </p:cNvPr>
          <p:cNvSpPr txBox="1"/>
          <p:nvPr/>
        </p:nvSpPr>
        <p:spPr>
          <a:xfrm>
            <a:off x="4995644" y="5946259"/>
            <a:ext cx="331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Estimate and Predict by Kalman Filter</a:t>
            </a:r>
          </a:p>
          <a:p>
            <a:pPr algn="ctr"/>
            <a:r>
              <a:rPr lang="en-US" altLang="ja-JP" sz="1600" dirty="0"/>
              <a:t>(</a:t>
            </a:r>
            <a:r>
              <a:rPr lang="en-US" altLang="ja-JP" sz="1600" b="1" dirty="0">
                <a:solidFill>
                  <a:srgbClr val="FF0000"/>
                </a:solidFill>
              </a:rPr>
              <a:t>Slice Kalman Filter</a:t>
            </a:r>
            <a:r>
              <a:rPr lang="en-US" altLang="ja-JP" sz="1600" dirty="0"/>
              <a:t>)</a:t>
            </a:r>
            <a:endParaRPr kumimoji="1" lang="ja-JP" altLang="en-US" sz="1600"/>
          </a:p>
        </p:txBody>
      </p:sp>
      <p:sp>
        <p:nvSpPr>
          <p:cNvPr id="500" name="テキスト ボックス 499">
            <a:extLst>
              <a:ext uri="{FF2B5EF4-FFF2-40B4-BE49-F238E27FC236}">
                <a16:creationId xmlns:a16="http://schemas.microsoft.com/office/drawing/2014/main" id="{CC73C75F-9A04-708B-AA5B-F35983043E38}"/>
              </a:ext>
            </a:extLst>
          </p:cNvPr>
          <p:cNvSpPr txBox="1"/>
          <p:nvPr/>
        </p:nvSpPr>
        <p:spPr>
          <a:xfrm>
            <a:off x="8176166" y="6346299"/>
            <a:ext cx="27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State Variables </a:t>
            </a:r>
            <a:r>
              <a:rPr lang="en-US" altLang="ja-JP" dirty="0"/>
              <a:t>on </a:t>
            </a:r>
            <a:r>
              <a:rPr lang="en-US" altLang="ja-JP" b="1" dirty="0"/>
              <a:t>3D-Space</a:t>
            </a:r>
            <a:endParaRPr kumimoji="1" lang="ja-JP" altLang="en-US" b="1"/>
          </a:p>
        </p:txBody>
      </p:sp>
      <p:grpSp>
        <p:nvGrpSpPr>
          <p:cNvPr id="502" name="グループ化 501">
            <a:extLst>
              <a:ext uri="{FF2B5EF4-FFF2-40B4-BE49-F238E27FC236}">
                <a16:creationId xmlns:a16="http://schemas.microsoft.com/office/drawing/2014/main" id="{E6C1C2C7-6EF8-CCDA-02D1-D666C04A01A1}"/>
              </a:ext>
            </a:extLst>
          </p:cNvPr>
          <p:cNvGrpSpPr/>
          <p:nvPr/>
        </p:nvGrpSpPr>
        <p:grpSpPr>
          <a:xfrm>
            <a:off x="8747617" y="4576956"/>
            <a:ext cx="1640807" cy="1640807"/>
            <a:chOff x="8747617" y="4576956"/>
            <a:chExt cx="1640807" cy="1640807"/>
          </a:xfrm>
        </p:grpSpPr>
        <p:sp>
          <p:nvSpPr>
            <p:cNvPr id="493" name="円/楕円 492">
              <a:extLst>
                <a:ext uri="{FF2B5EF4-FFF2-40B4-BE49-F238E27FC236}">
                  <a16:creationId xmlns:a16="http://schemas.microsoft.com/office/drawing/2014/main" id="{7D337243-DD70-8B7D-DF68-AF53E674ECA0}"/>
                </a:ext>
              </a:extLst>
            </p:cNvPr>
            <p:cNvSpPr/>
            <p:nvPr/>
          </p:nvSpPr>
          <p:spPr>
            <a:xfrm>
              <a:off x="9586137" y="5343902"/>
              <a:ext cx="431547" cy="4315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4" name="円/楕円 493">
              <a:extLst>
                <a:ext uri="{FF2B5EF4-FFF2-40B4-BE49-F238E27FC236}">
                  <a16:creationId xmlns:a16="http://schemas.microsoft.com/office/drawing/2014/main" id="{F0A47F36-225A-E55B-EA06-8DB39E490E0B}"/>
                </a:ext>
              </a:extLst>
            </p:cNvPr>
            <p:cNvSpPr/>
            <p:nvPr/>
          </p:nvSpPr>
          <p:spPr>
            <a:xfrm>
              <a:off x="8823017" y="5775449"/>
              <a:ext cx="383532" cy="383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5" name="円/楕円 494">
              <a:extLst>
                <a:ext uri="{FF2B5EF4-FFF2-40B4-BE49-F238E27FC236}">
                  <a16:creationId xmlns:a16="http://schemas.microsoft.com/office/drawing/2014/main" id="{25AAA766-C273-2E4E-C4FD-A72A4426F1AB}"/>
                </a:ext>
              </a:extLst>
            </p:cNvPr>
            <p:cNvSpPr/>
            <p:nvPr/>
          </p:nvSpPr>
          <p:spPr>
            <a:xfrm>
              <a:off x="10125735" y="5512969"/>
              <a:ext cx="227839" cy="2278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円/楕円 496">
              <a:extLst>
                <a:ext uri="{FF2B5EF4-FFF2-40B4-BE49-F238E27FC236}">
                  <a16:creationId xmlns:a16="http://schemas.microsoft.com/office/drawing/2014/main" id="{3ED9E8AF-D1B7-DC8B-3EE7-B2723E4EE571}"/>
                </a:ext>
              </a:extLst>
            </p:cNvPr>
            <p:cNvSpPr/>
            <p:nvPr/>
          </p:nvSpPr>
          <p:spPr>
            <a:xfrm>
              <a:off x="9430338" y="4799274"/>
              <a:ext cx="322310" cy="3223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8" name="円/楕円 497">
              <a:extLst>
                <a:ext uri="{FF2B5EF4-FFF2-40B4-BE49-F238E27FC236}">
                  <a16:creationId xmlns:a16="http://schemas.microsoft.com/office/drawing/2014/main" id="{9CE1A4AE-B44B-6FE0-2966-526D7E230F65}"/>
                </a:ext>
              </a:extLst>
            </p:cNvPr>
            <p:cNvSpPr/>
            <p:nvPr/>
          </p:nvSpPr>
          <p:spPr>
            <a:xfrm>
              <a:off x="8823017" y="4870488"/>
              <a:ext cx="322310" cy="3223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138794" dist="76200" dir="2820000">
                <a:prstClr val="black">
                  <a:alpha val="6321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6" name="直方体 495">
              <a:extLst>
                <a:ext uri="{FF2B5EF4-FFF2-40B4-BE49-F238E27FC236}">
                  <a16:creationId xmlns:a16="http://schemas.microsoft.com/office/drawing/2014/main" id="{3F081ED2-8EA6-4D10-0194-C6C226FAEE2D}"/>
                </a:ext>
              </a:extLst>
            </p:cNvPr>
            <p:cNvSpPr/>
            <p:nvPr/>
          </p:nvSpPr>
          <p:spPr>
            <a:xfrm>
              <a:off x="8747617" y="4576956"/>
              <a:ext cx="1640807" cy="1640807"/>
            </a:xfrm>
            <a:prstGeom prst="cube">
              <a:avLst/>
            </a:prstGeom>
            <a:solidFill>
              <a:schemeClr val="bg1">
                <a:alpha val="55822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786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7F20729-0899-0A72-15AD-72FB7B6D4A06}"/>
              </a:ext>
            </a:extLst>
          </p:cNvPr>
          <p:cNvGrpSpPr/>
          <p:nvPr/>
        </p:nvGrpSpPr>
        <p:grpSpPr>
          <a:xfrm>
            <a:off x="2205643" y="2135459"/>
            <a:ext cx="6431376" cy="2743200"/>
            <a:chOff x="2205643" y="2135459"/>
            <a:chExt cx="6431376" cy="27432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B884AD2-88A9-DD24-B707-119123F4E1C3}"/>
                </a:ext>
              </a:extLst>
            </p:cNvPr>
            <p:cNvGrpSpPr/>
            <p:nvPr/>
          </p:nvGrpSpPr>
          <p:grpSpPr>
            <a:xfrm>
              <a:off x="6206096" y="2471529"/>
              <a:ext cx="2430923" cy="1542911"/>
              <a:chOff x="4876800" y="2348865"/>
              <a:chExt cx="3403600" cy="2160270"/>
            </a:xfrm>
          </p:grpSpPr>
          <p:sp>
            <p:nvSpPr>
              <p:cNvPr id="3" name="大かっこ 2">
                <a:extLst>
                  <a:ext uri="{FF2B5EF4-FFF2-40B4-BE49-F238E27FC236}">
                    <a16:creationId xmlns:a16="http://schemas.microsoft.com/office/drawing/2014/main" id="{4EBDBDC0-58B9-A070-334C-982957DD9C7C}"/>
                  </a:ext>
                </a:extLst>
              </p:cNvPr>
              <p:cNvSpPr/>
              <p:nvPr/>
            </p:nvSpPr>
            <p:spPr>
              <a:xfrm>
                <a:off x="4876800" y="2348865"/>
                <a:ext cx="3403600" cy="2160270"/>
              </a:xfrm>
              <a:prstGeom prst="bracket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9258A97D-D945-D24B-E876-E17210901DF7}"/>
                  </a:ext>
                </a:extLst>
              </p:cNvPr>
              <p:cNvGrpSpPr/>
              <p:nvPr/>
            </p:nvGrpSpPr>
            <p:grpSpPr>
              <a:xfrm>
                <a:off x="5213428" y="2690055"/>
                <a:ext cx="2730343" cy="1477890"/>
                <a:chOff x="5230939" y="2711417"/>
                <a:chExt cx="2730343" cy="1477890"/>
              </a:xfrm>
            </p:grpSpPr>
            <p:grpSp>
              <p:nvGrpSpPr>
                <p:cNvPr id="5" name="グループ化 4">
                  <a:extLst>
                    <a:ext uri="{FF2B5EF4-FFF2-40B4-BE49-F238E27FC236}">
                      <a16:creationId xmlns:a16="http://schemas.microsoft.com/office/drawing/2014/main" id="{FDA0B707-47A5-6351-1F50-D97943E2AA11}"/>
                    </a:ext>
                  </a:extLst>
                </p:cNvPr>
                <p:cNvGrpSpPr/>
                <p:nvPr/>
              </p:nvGrpSpPr>
              <p:grpSpPr>
                <a:xfrm>
                  <a:off x="5230939" y="3274907"/>
                  <a:ext cx="1310640" cy="914400"/>
                  <a:chOff x="4013200" y="955040"/>
                  <a:chExt cx="1310640" cy="914400"/>
                </a:xfrm>
              </p:grpSpPr>
              <p:sp>
                <p:nvSpPr>
                  <p:cNvPr id="12" name="円/楕円 11">
                    <a:extLst>
                      <a:ext uri="{FF2B5EF4-FFF2-40B4-BE49-F238E27FC236}">
                        <a16:creationId xmlns:a16="http://schemas.microsoft.com/office/drawing/2014/main" id="{D515BB55-67EF-BE60-EC61-BBF92B3E8A68}"/>
                      </a:ext>
                    </a:extLst>
                  </p:cNvPr>
                  <p:cNvSpPr/>
                  <p:nvPr/>
                </p:nvSpPr>
                <p:spPr>
                  <a:xfrm>
                    <a:off x="4013200" y="955040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円/楕円 12">
                    <a:extLst>
                      <a:ext uri="{FF2B5EF4-FFF2-40B4-BE49-F238E27FC236}">
                        <a16:creationId xmlns:a16="http://schemas.microsoft.com/office/drawing/2014/main" id="{C1248834-57BC-A753-FBF3-3DF5CED475F6}"/>
                      </a:ext>
                    </a:extLst>
                  </p:cNvPr>
                  <p:cNvSpPr/>
                  <p:nvPr/>
                </p:nvSpPr>
                <p:spPr>
                  <a:xfrm>
                    <a:off x="4663440" y="1058604"/>
                    <a:ext cx="660400" cy="64827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フリーフォーム 13">
                    <a:extLst>
                      <a:ext uri="{FF2B5EF4-FFF2-40B4-BE49-F238E27FC236}">
                        <a16:creationId xmlns:a16="http://schemas.microsoft.com/office/drawing/2014/main" id="{CFBDF072-A107-5125-A2BD-108B1942B2AA}"/>
                      </a:ext>
                    </a:extLst>
                  </p:cNvPr>
                  <p:cNvSpPr/>
                  <p:nvPr/>
                </p:nvSpPr>
                <p:spPr>
                  <a:xfrm>
                    <a:off x="4663440" y="1114406"/>
                    <a:ext cx="264160" cy="559502"/>
                  </a:xfrm>
                  <a:custGeom>
                    <a:avLst/>
                    <a:gdLst>
                      <a:gd name="connsiteX0" fmla="*/ 149266 w 264160"/>
                      <a:gd name="connsiteY0" fmla="*/ 0 h 559502"/>
                      <a:gd name="connsiteX1" fmla="*/ 186078 w 264160"/>
                      <a:gd name="connsiteY1" fmla="*/ 44616 h 559502"/>
                      <a:gd name="connsiteX2" fmla="*/ 264160 w 264160"/>
                      <a:gd name="connsiteY2" fmla="*/ 300241 h 559502"/>
                      <a:gd name="connsiteX3" fmla="*/ 186078 w 264160"/>
                      <a:gd name="connsiteY3" fmla="*/ 555866 h 559502"/>
                      <a:gd name="connsiteX4" fmla="*/ 183078 w 264160"/>
                      <a:gd name="connsiteY4" fmla="*/ 559502 h 559502"/>
                      <a:gd name="connsiteX5" fmla="*/ 145582 w 264160"/>
                      <a:gd name="connsiteY5" fmla="*/ 539523 h 559502"/>
                      <a:gd name="connsiteX6" fmla="*/ 0 w 264160"/>
                      <a:gd name="connsiteY6" fmla="*/ 270743 h 559502"/>
                      <a:gd name="connsiteX7" fmla="*/ 145582 w 264160"/>
                      <a:gd name="connsiteY7" fmla="*/ 1963 h 55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4160" h="559502">
                        <a:moveTo>
                          <a:pt x="149266" y="0"/>
                        </a:moveTo>
                        <a:lnTo>
                          <a:pt x="186078" y="44616"/>
                        </a:lnTo>
                        <a:cubicBezTo>
                          <a:pt x="235375" y="117586"/>
                          <a:pt x="264160" y="205552"/>
                          <a:pt x="264160" y="300241"/>
                        </a:cubicBezTo>
                        <a:cubicBezTo>
                          <a:pt x="264160" y="394930"/>
                          <a:pt x="235375" y="482896"/>
                          <a:pt x="186078" y="555866"/>
                        </a:cubicBezTo>
                        <a:lnTo>
                          <a:pt x="183078" y="559502"/>
                        </a:lnTo>
                        <a:lnTo>
                          <a:pt x="145582" y="539523"/>
                        </a:lnTo>
                        <a:cubicBezTo>
                          <a:pt x="57749" y="481273"/>
                          <a:pt x="0" y="382628"/>
                          <a:pt x="0" y="270743"/>
                        </a:cubicBezTo>
                        <a:cubicBezTo>
                          <a:pt x="0" y="158858"/>
                          <a:pt x="57749" y="60213"/>
                          <a:pt x="145582" y="196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D5EFB567-A01E-11D4-A1BD-FC82F72A35BA}"/>
                    </a:ext>
                  </a:extLst>
                </p:cNvPr>
                <p:cNvGrpSpPr/>
                <p:nvPr/>
              </p:nvGrpSpPr>
              <p:grpSpPr>
                <a:xfrm>
                  <a:off x="6991763" y="3245409"/>
                  <a:ext cx="962085" cy="914400"/>
                  <a:chOff x="2696279" y="174441"/>
                  <a:chExt cx="962085" cy="914400"/>
                </a:xfrm>
              </p:grpSpPr>
              <p:sp>
                <p:nvSpPr>
                  <p:cNvPr id="9" name="円/楕円 8">
                    <a:extLst>
                      <a:ext uri="{FF2B5EF4-FFF2-40B4-BE49-F238E27FC236}">
                        <a16:creationId xmlns:a16="http://schemas.microsoft.com/office/drawing/2014/main" id="{43B114D0-B806-0249-8FAF-8A3B3E54C255}"/>
                      </a:ext>
                    </a:extLst>
                  </p:cNvPr>
                  <p:cNvSpPr/>
                  <p:nvPr/>
                </p:nvSpPr>
                <p:spPr>
                  <a:xfrm>
                    <a:off x="2696279" y="174441"/>
                    <a:ext cx="914400" cy="9144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0" name="円/楕円 9">
                    <a:extLst>
                      <a:ext uri="{FF2B5EF4-FFF2-40B4-BE49-F238E27FC236}">
                        <a16:creationId xmlns:a16="http://schemas.microsoft.com/office/drawing/2014/main" id="{4FCEAEE7-6CDE-CB17-79C5-7502748090D8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50787" cy="83516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1" name="フリーフォーム 10">
                    <a:extLst>
                      <a:ext uri="{FF2B5EF4-FFF2-40B4-BE49-F238E27FC236}">
                        <a16:creationId xmlns:a16="http://schemas.microsoft.com/office/drawing/2014/main" id="{5B880951-DE3C-A249-BDAC-2EF931CDD0AC}"/>
                      </a:ext>
                    </a:extLst>
                  </p:cNvPr>
                  <p:cNvSpPr/>
                  <p:nvPr/>
                </p:nvSpPr>
                <p:spPr>
                  <a:xfrm>
                    <a:off x="2807577" y="223436"/>
                    <a:ext cx="803102" cy="835168"/>
                  </a:xfrm>
                  <a:custGeom>
                    <a:avLst/>
                    <a:gdLst>
                      <a:gd name="connsiteX0" fmla="*/ 425394 w 803102"/>
                      <a:gd name="connsiteY0" fmla="*/ 0 h 835168"/>
                      <a:gd name="connsiteX1" fmla="*/ 590977 w 803102"/>
                      <a:gd name="connsiteY1" fmla="*/ 32816 h 835168"/>
                      <a:gd name="connsiteX2" fmla="*/ 633519 w 803102"/>
                      <a:gd name="connsiteY2" fmla="*/ 55483 h 835168"/>
                      <a:gd name="connsiteX3" fmla="*/ 669192 w 803102"/>
                      <a:gd name="connsiteY3" fmla="*/ 84916 h 835168"/>
                      <a:gd name="connsiteX4" fmla="*/ 803102 w 803102"/>
                      <a:gd name="connsiteY4" fmla="*/ 408205 h 835168"/>
                      <a:gd name="connsiteX5" fmla="*/ 601527 w 803102"/>
                      <a:gd name="connsiteY5" fmla="*/ 787323 h 835168"/>
                      <a:gd name="connsiteX6" fmla="*/ 551899 w 803102"/>
                      <a:gd name="connsiteY6" fmla="*/ 814260 h 835168"/>
                      <a:gd name="connsiteX7" fmla="*/ 511126 w 803102"/>
                      <a:gd name="connsiteY7" fmla="*/ 826684 h 835168"/>
                      <a:gd name="connsiteX8" fmla="*/ 425394 w 803102"/>
                      <a:gd name="connsiteY8" fmla="*/ 835168 h 835168"/>
                      <a:gd name="connsiteX9" fmla="*/ 0 w 803102"/>
                      <a:gd name="connsiteY9" fmla="*/ 417584 h 835168"/>
                      <a:gd name="connsiteX10" fmla="*/ 425394 w 803102"/>
                      <a:gd name="connsiteY10" fmla="*/ 0 h 83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3102" h="835168">
                        <a:moveTo>
                          <a:pt x="425394" y="0"/>
                        </a:moveTo>
                        <a:cubicBezTo>
                          <a:pt x="484129" y="0"/>
                          <a:pt x="540083" y="11685"/>
                          <a:pt x="590977" y="32816"/>
                        </a:cubicBezTo>
                        <a:lnTo>
                          <a:pt x="633519" y="55483"/>
                        </a:lnTo>
                        <a:lnTo>
                          <a:pt x="669192" y="84916"/>
                        </a:lnTo>
                        <a:cubicBezTo>
                          <a:pt x="751929" y="167653"/>
                          <a:pt x="803102" y="281953"/>
                          <a:pt x="803102" y="408205"/>
                        </a:cubicBezTo>
                        <a:cubicBezTo>
                          <a:pt x="803102" y="566021"/>
                          <a:pt x="723143" y="705161"/>
                          <a:pt x="601527" y="787323"/>
                        </a:cubicBezTo>
                        <a:lnTo>
                          <a:pt x="551899" y="814260"/>
                        </a:lnTo>
                        <a:lnTo>
                          <a:pt x="511126" y="826684"/>
                        </a:lnTo>
                        <a:cubicBezTo>
                          <a:pt x="483434" y="832247"/>
                          <a:pt x="454762" y="835168"/>
                          <a:pt x="425394" y="835168"/>
                        </a:cubicBezTo>
                        <a:cubicBezTo>
                          <a:pt x="190455" y="835168"/>
                          <a:pt x="0" y="648209"/>
                          <a:pt x="0" y="417584"/>
                        </a:cubicBezTo>
                        <a:cubicBezTo>
                          <a:pt x="0" y="186959"/>
                          <a:pt x="190455" y="0"/>
                          <a:pt x="425394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3F23DD45-A3C1-CAE4-D9E3-8512E5BE36F2}"/>
                    </a:ext>
                  </a:extLst>
                </p:cNvPr>
                <p:cNvSpPr txBox="1"/>
                <p:nvPr/>
              </p:nvSpPr>
              <p:spPr>
                <a:xfrm>
                  <a:off x="5368859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0.1</a:t>
                  </a:r>
                  <a:endParaRPr kumimoji="1" lang="ja-JP" altLang="en-US"/>
                </a:p>
              </p:txBody>
            </p:sp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FE6F647-4371-2B45-44B5-EFB875E04673}"/>
                    </a:ext>
                  </a:extLst>
                </p:cNvPr>
                <p:cNvSpPr txBox="1"/>
                <p:nvPr/>
              </p:nvSpPr>
              <p:spPr>
                <a:xfrm>
                  <a:off x="6936643" y="2711417"/>
                  <a:ext cx="10246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ja-JP" dirty="0" err="1"/>
                    <a:t>IoU</a:t>
                  </a:r>
                  <a:r>
                    <a:rPr kumimoji="1" lang="en-US" altLang="ja-JP" dirty="0"/>
                    <a:t> = 0.9</a:t>
                  </a:r>
                  <a:endParaRPr kumimoji="1" lang="ja-JP" altLang="en-US"/>
                </a:p>
              </p:txBody>
            </p:sp>
          </p:grpSp>
        </p:grp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98FDA40-8024-DD60-3B75-1656DF2A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643" y="2135459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952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9134A9B-20FE-A6A0-288A-1DBBF0489900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541895" y="982068"/>
            <a:chExt cx="7772400" cy="4371975"/>
          </a:xfrm>
        </p:grpSpPr>
        <p:pic>
          <p:nvPicPr>
            <p:cNvPr id="7" name="図 6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E9AC1E9-B732-F747-EFF9-A7A34E59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1895" y="982068"/>
              <a:ext cx="7772400" cy="4371975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8B1162BA-A9FE-58A6-B9FD-A4C5D9CEE8DF}"/>
                </a:ext>
              </a:extLst>
            </p:cNvPr>
            <p:cNvSpPr txBox="1"/>
            <p:nvPr/>
          </p:nvSpPr>
          <p:spPr>
            <a:xfrm>
              <a:off x="6952285" y="2644835"/>
              <a:ext cx="336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21 Confocal Images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C7C301D-CBCA-336B-36D7-8C92AB3F86A7}"/>
                </a:ext>
              </a:extLst>
            </p:cNvPr>
            <p:cNvSpPr txBox="1"/>
            <p:nvPr/>
          </p:nvSpPr>
          <p:spPr>
            <a:xfrm>
              <a:off x="2612184" y="4656634"/>
              <a:ext cx="436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Detected Bounding-Boxes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835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444B0E8-45AE-AD9A-2250-604F99302E69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3B4BB3C1-4B70-D2C3-ADCD-4C927FBB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27427B8-8BDA-7403-3DC9-2ED2AEA730C1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23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AFFDA51-5BD9-E025-6B9C-02998EA169D2}"/>
              </a:ext>
            </a:extLst>
          </p:cNvPr>
          <p:cNvGrpSpPr/>
          <p:nvPr/>
        </p:nvGrpSpPr>
        <p:grpSpPr>
          <a:xfrm>
            <a:off x="299436" y="2066015"/>
            <a:ext cx="11593128" cy="2785847"/>
            <a:chOff x="284000" y="1069818"/>
            <a:chExt cx="11593128" cy="278584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AD63F31-4039-A7F7-B540-A128AADAE9C1}"/>
                </a:ext>
              </a:extLst>
            </p:cNvPr>
            <p:cNvGrpSpPr/>
            <p:nvPr/>
          </p:nvGrpSpPr>
          <p:grpSpPr>
            <a:xfrm>
              <a:off x="284000" y="1925738"/>
              <a:ext cx="1178734" cy="1178734"/>
              <a:chOff x="927642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514AA27-083A-C23E-7EB6-359EAD417C8C}"/>
                  </a:ext>
                </a:extLst>
              </p:cNvPr>
              <p:cNvSpPr/>
              <p:nvPr/>
            </p:nvSpPr>
            <p:spPr>
              <a:xfrm>
                <a:off x="927642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B0A70890-0B00-41D2-8EE2-0BD22507EBB6}"/>
                  </a:ext>
                </a:extLst>
              </p:cNvPr>
              <p:cNvSpPr/>
              <p:nvPr/>
            </p:nvSpPr>
            <p:spPr>
              <a:xfrm>
                <a:off x="1151379" y="2200447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888C41C-3765-A9F9-269A-E7323267E3CE}"/>
                </a:ext>
              </a:extLst>
            </p:cNvPr>
            <p:cNvGrpSpPr/>
            <p:nvPr/>
          </p:nvGrpSpPr>
          <p:grpSpPr>
            <a:xfrm>
              <a:off x="1729673" y="1925738"/>
              <a:ext cx="1178734" cy="1178734"/>
              <a:chOff x="2719271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83D0E03-271B-4801-B75F-7AC1105EF185}"/>
                  </a:ext>
                </a:extLst>
              </p:cNvPr>
              <p:cNvSpPr/>
              <p:nvPr/>
            </p:nvSpPr>
            <p:spPr>
              <a:xfrm>
                <a:off x="2719271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3CFAEFC-644F-4642-A759-88D8569FFE5D}"/>
                  </a:ext>
                </a:extLst>
              </p:cNvPr>
              <p:cNvSpPr/>
              <p:nvPr/>
            </p:nvSpPr>
            <p:spPr>
              <a:xfrm>
                <a:off x="3007555" y="2125144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B3D5265-AB11-F05E-A5B8-E65438E9EA70}"/>
                </a:ext>
              </a:extLst>
            </p:cNvPr>
            <p:cNvGrpSpPr/>
            <p:nvPr/>
          </p:nvGrpSpPr>
          <p:grpSpPr>
            <a:xfrm>
              <a:off x="3175347" y="1925738"/>
              <a:ext cx="1178734" cy="1178734"/>
              <a:chOff x="4510900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CE2D564-B86E-48D2-CE4C-3B8B1BCDE0FE}"/>
                  </a:ext>
                </a:extLst>
              </p:cNvPr>
              <p:cNvSpPr/>
              <p:nvPr/>
            </p:nvSpPr>
            <p:spPr>
              <a:xfrm>
                <a:off x="4510900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CC1BB2B4-D522-0D15-C6E9-63FC780930AB}"/>
                  </a:ext>
                </a:extLst>
              </p:cNvPr>
              <p:cNvSpPr/>
              <p:nvPr/>
            </p:nvSpPr>
            <p:spPr>
              <a:xfrm>
                <a:off x="5003580" y="208211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1ECBDF7-1214-B4D2-70F9-475AE21959E5}"/>
                </a:ext>
              </a:extLst>
            </p:cNvPr>
            <p:cNvGrpSpPr/>
            <p:nvPr/>
          </p:nvGrpSpPr>
          <p:grpSpPr>
            <a:xfrm>
              <a:off x="4621019" y="1925738"/>
              <a:ext cx="1178734" cy="1178734"/>
              <a:chOff x="6195446" y="1418993"/>
              <a:chExt cx="1460810" cy="1460810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4D32B05-B02B-101D-17AC-1AE449974B55}"/>
                  </a:ext>
                </a:extLst>
              </p:cNvPr>
              <p:cNvSpPr/>
              <p:nvPr/>
            </p:nvSpPr>
            <p:spPr>
              <a:xfrm>
                <a:off x="6195446" y="1418993"/>
                <a:ext cx="1460810" cy="1460810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270423D-081C-81FE-212D-E99B9713FBCC}"/>
                  </a:ext>
                </a:extLst>
              </p:cNvPr>
              <p:cNvSpPr/>
              <p:nvPr/>
            </p:nvSpPr>
            <p:spPr>
              <a:xfrm>
                <a:off x="6817220" y="1942261"/>
                <a:ext cx="302674" cy="3026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977FDF9A-C618-3652-69DE-D1A8B23E9A6C}"/>
                </a:ext>
              </a:extLst>
            </p:cNvPr>
            <p:cNvGrpSpPr/>
            <p:nvPr/>
          </p:nvGrpSpPr>
          <p:grpSpPr>
            <a:xfrm>
              <a:off x="6361068" y="2417770"/>
              <a:ext cx="1178734" cy="1178734"/>
              <a:chOff x="6372058" y="505133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24FDEA59-26E7-F186-3CCF-71740761C35F}"/>
                  </a:ext>
                </a:extLst>
              </p:cNvPr>
              <p:cNvSpPr/>
              <p:nvPr/>
            </p:nvSpPr>
            <p:spPr>
              <a:xfrm>
                <a:off x="6372058" y="505133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AF4497FD-2EE7-E0E3-70BE-87E6DF2327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5714548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7290C90-CB00-632E-7570-7D74F9BC4F2B}"/>
                </a:ext>
              </a:extLst>
            </p:cNvPr>
            <p:cNvGrpSpPr/>
            <p:nvPr/>
          </p:nvGrpSpPr>
          <p:grpSpPr>
            <a:xfrm>
              <a:off x="7806741" y="2415260"/>
              <a:ext cx="1178734" cy="1178734"/>
              <a:chOff x="7817731" y="5048821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49F11A-2BF6-B393-FF78-E13F7F3E0462}"/>
                  </a:ext>
                </a:extLst>
              </p:cNvPr>
              <p:cNvSpPr/>
              <p:nvPr/>
            </p:nvSpPr>
            <p:spPr>
              <a:xfrm>
                <a:off x="7817731" y="5048821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09651999-EE87-8DDC-486D-32C26BEDDA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5634946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36CDFED-86C5-FF7A-5A8C-8912FB464D05}"/>
                </a:ext>
              </a:extLst>
            </p:cNvPr>
            <p:cNvSpPr/>
            <p:nvPr/>
          </p:nvSpPr>
          <p:spPr>
            <a:xfrm>
              <a:off x="9249710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EAE09EA8-53DB-5C8C-2566-3A2266E94D57}"/>
                </a:ext>
              </a:extLst>
            </p:cNvPr>
            <p:cNvSpPr/>
            <p:nvPr/>
          </p:nvSpPr>
          <p:spPr>
            <a:xfrm>
              <a:off x="10698088" y="241526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14F7F8B9-390F-D64F-1D85-4F8CA7086E33}"/>
                </a:ext>
              </a:extLst>
            </p:cNvPr>
            <p:cNvGrpSpPr/>
            <p:nvPr/>
          </p:nvGrpSpPr>
          <p:grpSpPr>
            <a:xfrm>
              <a:off x="6361068" y="2147249"/>
              <a:ext cx="1178734" cy="1178734"/>
              <a:chOff x="6372058" y="3641013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698A9D-C9B5-5A46-AC8A-EE9E6776C5B3}"/>
                  </a:ext>
                </a:extLst>
              </p:cNvPr>
              <p:cNvSpPr/>
              <p:nvPr/>
            </p:nvSpPr>
            <p:spPr>
              <a:xfrm>
                <a:off x="6372058" y="3641013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24CBAA3E-127E-FBA1-DB4E-9BA95BB3E162}"/>
                  </a:ext>
                </a:extLst>
              </p:cNvPr>
              <p:cNvSpPr/>
              <p:nvPr/>
            </p:nvSpPr>
            <p:spPr>
              <a:xfrm>
                <a:off x="6552592" y="427157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F4D6C8B-1DF9-CDB5-4218-9C4435802DDD}"/>
                </a:ext>
              </a:extLst>
            </p:cNvPr>
            <p:cNvGrpSpPr/>
            <p:nvPr/>
          </p:nvGrpSpPr>
          <p:grpSpPr>
            <a:xfrm>
              <a:off x="7806741" y="2188441"/>
              <a:ext cx="1178734" cy="1178734"/>
              <a:chOff x="7817731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98D803-A26C-D4A5-0EE2-3022B0A13281}"/>
                  </a:ext>
                </a:extLst>
              </p:cNvPr>
              <p:cNvSpPr/>
              <p:nvPr/>
            </p:nvSpPr>
            <p:spPr>
              <a:xfrm>
                <a:off x="7817731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17A1BFD6-DDB8-962D-33F0-24619A8228A7}"/>
                  </a:ext>
                </a:extLst>
              </p:cNvPr>
              <p:cNvSpPr/>
              <p:nvPr/>
            </p:nvSpPr>
            <p:spPr>
              <a:xfrm>
                <a:off x="8050349" y="4252001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1988ADE-283E-DE75-DD3F-C9CDC7CDFE99}"/>
                </a:ext>
              </a:extLst>
            </p:cNvPr>
            <p:cNvGrpSpPr/>
            <p:nvPr/>
          </p:nvGrpSpPr>
          <p:grpSpPr>
            <a:xfrm>
              <a:off x="9252415" y="2188441"/>
              <a:ext cx="1178734" cy="1178734"/>
              <a:chOff x="9263405" y="368220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A8F7754B-2980-1F30-B282-D8A54006EC18}"/>
                  </a:ext>
                </a:extLst>
              </p:cNvPr>
              <p:cNvSpPr/>
              <p:nvPr/>
            </p:nvSpPr>
            <p:spPr>
              <a:xfrm>
                <a:off x="9263405" y="368220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596193C-F5D0-6D64-DE95-89B010009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3608" y="4200949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6CBFDE1-D99F-795A-09F3-A36DC14E2E94}"/>
                </a:ext>
              </a:extLst>
            </p:cNvPr>
            <p:cNvSpPr/>
            <p:nvPr/>
          </p:nvSpPr>
          <p:spPr>
            <a:xfrm>
              <a:off x="10698088" y="2185492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4965C851-CA32-C145-F8B9-CC5EA9E02974}"/>
                </a:ext>
              </a:extLst>
            </p:cNvPr>
            <p:cNvGrpSpPr/>
            <p:nvPr/>
          </p:nvGrpSpPr>
          <p:grpSpPr>
            <a:xfrm>
              <a:off x="6361068" y="1920430"/>
              <a:ext cx="1178734" cy="1178734"/>
              <a:chOff x="637205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A6DA337-0815-9168-89A6-D5108ACC3277}"/>
                  </a:ext>
                </a:extLst>
              </p:cNvPr>
              <p:cNvSpPr/>
              <p:nvPr/>
            </p:nvSpPr>
            <p:spPr>
              <a:xfrm>
                <a:off x="637205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D705B520-05DD-FE8B-E227-E621E41F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1579" y="2893912"/>
                <a:ext cx="144000" cy="144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0CCECEEA-43AE-0976-D43B-6AF9913B74E6}"/>
                </a:ext>
              </a:extLst>
            </p:cNvPr>
            <p:cNvGrpSpPr/>
            <p:nvPr/>
          </p:nvGrpSpPr>
          <p:grpSpPr>
            <a:xfrm>
              <a:off x="7806741" y="1920430"/>
              <a:ext cx="1178734" cy="1178734"/>
              <a:chOff x="7817731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1EC3732C-41FD-FFB7-CCF3-9BA3B8960F21}"/>
                  </a:ext>
                </a:extLst>
              </p:cNvPr>
              <p:cNvSpPr/>
              <p:nvPr/>
            </p:nvSpPr>
            <p:spPr>
              <a:xfrm>
                <a:off x="7817731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319BA45-8AAA-B2E2-FDBC-917E55360E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9336" y="2816820"/>
                <a:ext cx="180000" cy="18000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19309DA-A42A-690F-10DA-F0AB19C505B5}"/>
                </a:ext>
              </a:extLst>
            </p:cNvPr>
            <p:cNvGrpSpPr/>
            <p:nvPr/>
          </p:nvGrpSpPr>
          <p:grpSpPr>
            <a:xfrm>
              <a:off x="9252415" y="1920430"/>
              <a:ext cx="1178734" cy="1178734"/>
              <a:chOff x="9263405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AD77D7B-3F66-1404-2112-2C2F4AF5978C}"/>
                  </a:ext>
                </a:extLst>
              </p:cNvPr>
              <p:cNvSpPr/>
              <p:nvPr/>
            </p:nvSpPr>
            <p:spPr>
              <a:xfrm>
                <a:off x="9263405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2A48C374-F909-2167-6A02-AF00288F0261}"/>
                  </a:ext>
                </a:extLst>
              </p:cNvPr>
              <p:cNvSpPr/>
              <p:nvPr/>
            </p:nvSpPr>
            <p:spPr>
              <a:xfrm>
                <a:off x="9660951" y="2765768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042E6640-4663-9FC2-16DF-184BEF768903}"/>
                </a:ext>
              </a:extLst>
            </p:cNvPr>
            <p:cNvGrpSpPr/>
            <p:nvPr/>
          </p:nvGrpSpPr>
          <p:grpSpPr>
            <a:xfrm>
              <a:off x="10698088" y="1920430"/>
              <a:ext cx="1178734" cy="1178734"/>
              <a:chOff x="10709078" y="2230695"/>
              <a:chExt cx="1178734" cy="1178734"/>
            </a:xfrm>
            <a:solidFill>
              <a:schemeClr val="bg1">
                <a:alpha val="70155"/>
              </a:schemeClr>
            </a:solidFill>
            <a:scene3d>
              <a:camera prst="isometricOffAxis2Top"/>
              <a:lightRig rig="threePt" dir="t"/>
            </a:scene3d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40D94902-E43E-4ADB-ED5D-F5A567F81A0F}"/>
                  </a:ext>
                </a:extLst>
              </p:cNvPr>
              <p:cNvSpPr/>
              <p:nvPr/>
            </p:nvSpPr>
            <p:spPr>
              <a:xfrm>
                <a:off x="10709078" y="2230695"/>
                <a:ext cx="1178734" cy="117873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AE7473C-B9D6-2E6A-EF6E-59B913B85DA4}"/>
                  </a:ext>
                </a:extLst>
              </p:cNvPr>
              <p:cNvSpPr/>
              <p:nvPr/>
            </p:nvSpPr>
            <p:spPr>
              <a:xfrm>
                <a:off x="11210789" y="2652922"/>
                <a:ext cx="244229" cy="244229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7B07AD4-E690-23BC-0896-55C4EA7A39C1}"/>
                </a:ext>
              </a:extLst>
            </p:cNvPr>
            <p:cNvSpPr/>
            <p:nvPr/>
          </p:nvSpPr>
          <p:spPr>
            <a:xfrm>
              <a:off x="6360762" y="1687880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A7D8BE9-7EB4-6F92-7807-B06C3420EA54}"/>
                </a:ext>
              </a:extLst>
            </p:cNvPr>
            <p:cNvSpPr/>
            <p:nvPr/>
          </p:nvSpPr>
          <p:spPr>
            <a:xfrm>
              <a:off x="7806435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F61776A-D484-35EA-E893-C9BDEF42A0A0}"/>
                </a:ext>
              </a:extLst>
            </p:cNvPr>
            <p:cNvSpPr/>
            <p:nvPr/>
          </p:nvSpPr>
          <p:spPr>
            <a:xfrm>
              <a:off x="9252109" y="1687059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4F620F7-660F-EE35-F8E2-73AA8E48D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4970" y="2205803"/>
              <a:ext cx="108000" cy="108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A4D75C6C-E2BC-EDBD-7390-F19CC66EA750}"/>
                </a:ext>
              </a:extLst>
            </p:cNvPr>
            <p:cNvSpPr/>
            <p:nvPr/>
          </p:nvSpPr>
          <p:spPr>
            <a:xfrm>
              <a:off x="10698394" y="1693611"/>
              <a:ext cx="1178734" cy="1178734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254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7ACBADC-221B-1781-274A-A5A4FEB5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2763" y="2115838"/>
              <a:ext cx="180000" cy="180000"/>
            </a:xfrm>
            <a:prstGeom prst="rect">
              <a:avLst/>
            </a:prstGeom>
            <a:solidFill>
              <a:schemeClr val="bg1">
                <a:alpha val="70155"/>
              </a:schemeClr>
            </a:solidFill>
            <a:ln w="38100">
              <a:solidFill>
                <a:srgbClr val="FF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852F5810-EEA2-EB19-626B-F08732DBFD75}"/>
                </a:ext>
              </a:extLst>
            </p:cNvPr>
            <p:cNvSpPr txBox="1"/>
            <p:nvPr/>
          </p:nvSpPr>
          <p:spPr>
            <a:xfrm>
              <a:off x="6599337" y="3394000"/>
              <a:ext cx="4927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FF0000"/>
                  </a:solidFill>
                </a:rPr>
                <a:t>◯</a:t>
              </a:r>
              <a:r>
                <a:rPr kumimoji="1" lang="en-US" altLang="ja-JP" sz="2400" dirty="0">
                  <a:solidFill>
                    <a:srgbClr val="FF0000"/>
                  </a:solidFill>
                </a:rPr>
                <a:t> </a:t>
              </a:r>
              <a:r>
                <a:rPr lang="en-US" altLang="ja-JP" sz="2400" dirty="0"/>
                <a:t>3D state variables can be predicted</a:t>
              </a:r>
              <a:endParaRPr kumimoji="1" lang="ja-JP" altLang="en-US" sz="200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1C43699-9267-6E34-029F-3D09C0CE3232}"/>
                </a:ext>
              </a:extLst>
            </p:cNvPr>
            <p:cNvSpPr txBox="1"/>
            <p:nvPr/>
          </p:nvSpPr>
          <p:spPr>
            <a:xfrm>
              <a:off x="727593" y="3394000"/>
              <a:ext cx="4895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>
                  <a:solidFill>
                    <a:srgbClr val="0070C0"/>
                  </a:solidFill>
                </a:rPr>
                <a:t>☓</a:t>
              </a:r>
              <a:r>
                <a:rPr kumimoji="1" lang="en-US" altLang="ja-JP" sz="2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ja-JP" sz="2400" dirty="0"/>
                <a:t>Cannot estimate 3D state variables</a:t>
              </a:r>
              <a:endParaRPr kumimoji="1" lang="ja-JP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D7BD4FD1-A8AF-8CE1-73D9-14640D77FD17}"/>
                </a:ext>
              </a:extLst>
            </p:cNvPr>
            <p:cNvSpPr txBox="1"/>
            <p:nvPr/>
          </p:nvSpPr>
          <p:spPr>
            <a:xfrm>
              <a:off x="1560065" y="1069818"/>
              <a:ext cx="323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SORT with only one slice</a:t>
              </a:r>
              <a:endParaRPr kumimoji="1" lang="ja-JP" altLang="en-US" sz="240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51A35D2-F6EF-E449-494C-65503698AF37}"/>
                </a:ext>
              </a:extLst>
            </p:cNvPr>
            <p:cNvSpPr txBox="1"/>
            <p:nvPr/>
          </p:nvSpPr>
          <p:spPr>
            <a:xfrm>
              <a:off x="7711358" y="1115767"/>
              <a:ext cx="270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/>
                <a:t>With multiple slices </a:t>
              </a:r>
              <a:endParaRPr kumimoji="1" lang="ja-JP" altLang="en-US" sz="2400"/>
            </a:p>
          </p:txBody>
        </p:sp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F72F0DF6-5FD9-B91F-F04C-820CB740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6722216" y="1685801"/>
              <a:ext cx="534748" cy="180000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312D1B8F-2CCF-FFFA-1D12-1FFABED8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9549012" y="1685791"/>
              <a:ext cx="580130" cy="180000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58A6C613-FE55-BF28-B691-1CFF6A82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10996960" y="1693611"/>
              <a:ext cx="571776" cy="180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846220FE-554A-2B9A-C295-9751D2BC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8117001" y="1685801"/>
              <a:ext cx="557601" cy="180000"/>
            </a:xfrm>
            <a:prstGeom prst="rect">
              <a:avLst/>
            </a:prstGeom>
          </p:spPr>
        </p:pic>
        <p:pic>
          <p:nvPicPr>
            <p:cNvPr id="96" name="図 95">
              <a:extLst>
                <a:ext uri="{FF2B5EF4-FFF2-40B4-BE49-F238E27FC236}">
                  <a16:creationId xmlns:a16="http://schemas.microsoft.com/office/drawing/2014/main" id="{E5CF38C6-6344-FBCE-DB4C-F9A9A13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7931"/>
            <a:stretch/>
          </p:blipFill>
          <p:spPr>
            <a:xfrm>
              <a:off x="586648" y="1689711"/>
              <a:ext cx="534748" cy="180000"/>
            </a:xfrm>
            <a:prstGeom prst="rect">
              <a:avLst/>
            </a:prstGeom>
          </p:spPr>
        </p:pic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3B827860-DA16-5096-6BBE-0ACD7DC5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785" r="25273"/>
            <a:stretch/>
          </p:blipFill>
          <p:spPr>
            <a:xfrm>
              <a:off x="3413444" y="1689701"/>
              <a:ext cx="580130" cy="180000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825CD0BD-F0DB-48CF-63EE-EA463E90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6403"/>
            <a:stretch/>
          </p:blipFill>
          <p:spPr>
            <a:xfrm>
              <a:off x="4861392" y="1697521"/>
              <a:ext cx="571776" cy="180000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0887C5A4-F9A5-0FA9-EBF1-40A89196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477" r="51511"/>
            <a:stretch/>
          </p:blipFill>
          <p:spPr>
            <a:xfrm>
              <a:off x="1981433" y="1689711"/>
              <a:ext cx="557601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6658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2D3F5D7-E6FE-5577-15DA-6F23C345E327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B33E34C-9730-2AAA-A251-733C448E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ACFB7D2-00AA-EB3A-B2BF-9CFADD4448CC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E2B6783-4A4C-AD41-CC97-86D50F63E81B}"/>
                </a:ext>
              </a:extLst>
            </p:cNvPr>
            <p:cNvSpPr txBox="1"/>
            <p:nvPr/>
          </p:nvSpPr>
          <p:spPr>
            <a:xfrm>
              <a:off x="6637474" y="4921960"/>
              <a:ext cx="3153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3D Positions and Target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644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A6AECFA-48BA-6191-47E8-1F2E49863CD5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C684C9A-FABF-6682-D3BE-AE390367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B3241EE-EAD4-E337-D4F0-B832705C597A}"/>
                </a:ext>
              </a:extLst>
            </p:cNvPr>
            <p:cNvSpPr txBox="1"/>
            <p:nvPr/>
          </p:nvSpPr>
          <p:spPr>
            <a:xfrm>
              <a:off x="2388358" y="2870414"/>
              <a:ext cx="2521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Move and Pickup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222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3CEC3D-BA6D-6721-4B09-7AA7F1CAE204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39F2F7F2-E590-A4F4-DE13-9F598EE10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D825C6D-5E7F-1154-2C85-AB49831AB83F}"/>
                </a:ext>
              </a:extLst>
            </p:cNvPr>
            <p:cNvSpPr txBox="1"/>
            <p:nvPr/>
          </p:nvSpPr>
          <p:spPr>
            <a:xfrm>
              <a:off x="6620190" y="2905779"/>
              <a:ext cx="336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21 Confocal Images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A8AD7FE1-2BB1-979F-297C-62A99A462FBF}"/>
                </a:ext>
              </a:extLst>
            </p:cNvPr>
            <p:cNvSpPr txBox="1"/>
            <p:nvPr/>
          </p:nvSpPr>
          <p:spPr>
            <a:xfrm>
              <a:off x="2280089" y="4917578"/>
              <a:ext cx="436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Detected Bounding-Boxes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736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46340DD-BF78-2E4E-FA46-11FA988E2DC5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7C622FBD-8A10-975F-6739-C16649219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428301F-A610-0633-21C3-89DE68A62684}"/>
                </a:ext>
              </a:extLst>
            </p:cNvPr>
            <p:cNvSpPr txBox="1"/>
            <p:nvPr/>
          </p:nvSpPr>
          <p:spPr>
            <a:xfrm>
              <a:off x="3565590" y="4921960"/>
              <a:ext cx="1879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Re-Identified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6339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C5117FB-3902-8555-3B28-9C761F2CC2F4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7343C81A-EDE9-2325-A269-2D2402A4A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E6CB4A6-3430-8CB7-1263-4635A0A51A2D}"/>
                </a:ext>
              </a:extLst>
            </p:cNvPr>
            <p:cNvSpPr txBox="1"/>
            <p:nvPr/>
          </p:nvSpPr>
          <p:spPr>
            <a:xfrm>
              <a:off x="6637474" y="4921960"/>
              <a:ext cx="3153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3D Positions and Target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182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A42611E-4CCF-CB33-CD32-0094F02C8457}"/>
              </a:ext>
            </a:extLst>
          </p:cNvPr>
          <p:cNvGrpSpPr/>
          <p:nvPr/>
        </p:nvGrpSpPr>
        <p:grpSpPr>
          <a:xfrm>
            <a:off x="2209800" y="1243012"/>
            <a:ext cx="7772400" cy="4371975"/>
            <a:chOff x="2209800" y="1243012"/>
            <a:chExt cx="7772400" cy="4371975"/>
          </a:xfrm>
        </p:grpSpPr>
        <p:pic>
          <p:nvPicPr>
            <p:cNvPr id="3" name="図 2" descr="グラフィカル ユーザー インターフェイス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84CC218A-CF81-DB0A-5344-0AD1E6E5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243012"/>
              <a:ext cx="7772400" cy="4371975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7449180A-B20C-2EF7-71C8-2F3116792071}"/>
                </a:ext>
              </a:extLst>
            </p:cNvPr>
            <p:cNvSpPr txBox="1"/>
            <p:nvPr/>
          </p:nvSpPr>
          <p:spPr>
            <a:xfrm>
              <a:off x="2388358" y="2870414"/>
              <a:ext cx="2521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Move and Pickup</a:t>
              </a:r>
              <a:endParaRPr kumimoji="1" lang="ja-JP" altLang="en-US" sz="24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21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37DEC08-70A3-FD6B-8341-B954699D33CE}"/>
              </a:ext>
            </a:extLst>
          </p:cNvPr>
          <p:cNvGrpSpPr/>
          <p:nvPr/>
        </p:nvGrpSpPr>
        <p:grpSpPr>
          <a:xfrm>
            <a:off x="1144022" y="1334700"/>
            <a:ext cx="8208984" cy="3734840"/>
            <a:chOff x="1144022" y="1334700"/>
            <a:chExt cx="8208984" cy="373484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D863A5C7-545D-03DA-9BB6-BBE20FCFEEE7}"/>
                </a:ext>
              </a:extLst>
            </p:cNvPr>
            <p:cNvGrpSpPr/>
            <p:nvPr/>
          </p:nvGrpSpPr>
          <p:grpSpPr>
            <a:xfrm>
              <a:off x="1144022" y="1334700"/>
              <a:ext cx="8208984" cy="3734840"/>
              <a:chOff x="1144022" y="1334700"/>
              <a:chExt cx="8208984" cy="3734840"/>
            </a:xfrm>
          </p:grpSpPr>
          <p:pic>
            <p:nvPicPr>
              <p:cNvPr id="2" name="図 1">
                <a:extLst>
                  <a:ext uri="{FF2B5EF4-FFF2-40B4-BE49-F238E27FC236}">
                    <a16:creationId xmlns:a16="http://schemas.microsoft.com/office/drawing/2014/main" id="{9D42A934-DF43-946B-8E7F-E0076D230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4892"/>
              <a:stretch/>
            </p:blipFill>
            <p:spPr>
              <a:xfrm>
                <a:off x="1144022" y="2982640"/>
                <a:ext cx="2237417" cy="457200"/>
              </a:xfrm>
              <a:prstGeom prst="rect">
                <a:avLst/>
              </a:prstGeom>
            </p:spPr>
          </p:pic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922FCD7-2E59-DABD-5BC5-BBA61F743004}"/>
                  </a:ext>
                </a:extLst>
              </p:cNvPr>
              <p:cNvGrpSpPr/>
              <p:nvPr/>
            </p:nvGrpSpPr>
            <p:grpSpPr>
              <a:xfrm>
                <a:off x="4846320" y="1334700"/>
                <a:ext cx="4506686" cy="3734840"/>
                <a:chOff x="4846320" y="1334700"/>
                <a:chExt cx="4506686" cy="3734840"/>
              </a:xfrm>
            </p:grpSpPr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794E7A61-EAB7-8A42-CD00-46231EB26E9C}"/>
                    </a:ext>
                  </a:extLst>
                </p:cNvPr>
                <p:cNvGrpSpPr/>
                <p:nvPr/>
              </p:nvGrpSpPr>
              <p:grpSpPr>
                <a:xfrm>
                  <a:off x="5991318" y="1334700"/>
                  <a:ext cx="2216687" cy="1640540"/>
                  <a:chOff x="5451635" y="3429000"/>
                  <a:chExt cx="2216687" cy="1640540"/>
                </a:xfrm>
              </p:grpSpPr>
              <p:grpSp>
                <p:nvGrpSpPr>
                  <p:cNvPr id="12" name="グループ化 11">
                    <a:extLst>
                      <a:ext uri="{FF2B5EF4-FFF2-40B4-BE49-F238E27FC236}">
                        <a16:creationId xmlns:a16="http://schemas.microsoft.com/office/drawing/2014/main" id="{1BF8CA51-29CE-E4B4-6E74-83B94EBA3453}"/>
                      </a:ext>
                    </a:extLst>
                  </p:cNvPr>
                  <p:cNvGrpSpPr/>
                  <p:nvPr/>
                </p:nvGrpSpPr>
                <p:grpSpPr>
                  <a:xfrm>
                    <a:off x="5451635" y="3429000"/>
                    <a:ext cx="2216687" cy="1640540"/>
                    <a:chOff x="5451635" y="3429000"/>
                    <a:chExt cx="2216687" cy="1640540"/>
                  </a:xfrm>
                </p:grpSpPr>
                <p:sp>
                  <p:nvSpPr>
                    <p:cNvPr id="10" name="フリーフォーム 9">
                      <a:extLst>
                        <a:ext uri="{FF2B5EF4-FFF2-40B4-BE49-F238E27FC236}">
                          <a16:creationId xmlns:a16="http://schemas.microsoft.com/office/drawing/2014/main" id="{2407E13D-1A83-822A-3FE3-615F26153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29000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1572322 w 1572322"/>
                        <a:gd name="connsiteY1" fmla="*/ 0 h 1265663"/>
                        <a:gd name="connsiteX2" fmla="*/ 1572322 w 1572322"/>
                        <a:gd name="connsiteY2" fmla="*/ 1265663 h 1265663"/>
                        <a:gd name="connsiteX3" fmla="*/ 927957 w 1572322"/>
                        <a:gd name="connsiteY3" fmla="*/ 1265663 h 1265663"/>
                        <a:gd name="connsiteX4" fmla="*/ 927957 w 1572322"/>
                        <a:gd name="connsiteY4" fmla="*/ 374877 h 1265663"/>
                        <a:gd name="connsiteX5" fmla="*/ 0 w 1572322"/>
                        <a:gd name="connsiteY5" fmla="*/ 374877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1572322" y="0"/>
                          </a:lnTo>
                          <a:lnTo>
                            <a:pt x="1572322" y="1265663"/>
                          </a:lnTo>
                          <a:lnTo>
                            <a:pt x="927957" y="1265663"/>
                          </a:lnTo>
                          <a:lnTo>
                            <a:pt x="927957" y="374877"/>
                          </a:lnTo>
                          <a:lnTo>
                            <a:pt x="0" y="37487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" name="フリーフォーム 8">
                      <a:extLst>
                        <a:ext uri="{FF2B5EF4-FFF2-40B4-BE49-F238E27FC236}">
                          <a16:creationId xmlns:a16="http://schemas.microsoft.com/office/drawing/2014/main" id="{3780FE7E-3CC5-E80D-FBDA-B705B51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1635" y="3803877"/>
                      <a:ext cx="1572322" cy="1265663"/>
                    </a:xfrm>
                    <a:custGeom>
                      <a:avLst/>
                      <a:gdLst>
                        <a:gd name="connsiteX0" fmla="*/ 0 w 1572322"/>
                        <a:gd name="connsiteY0" fmla="*/ 0 h 1265663"/>
                        <a:gd name="connsiteX1" fmla="*/ 644365 w 1572322"/>
                        <a:gd name="connsiteY1" fmla="*/ 0 h 1265663"/>
                        <a:gd name="connsiteX2" fmla="*/ 644365 w 1572322"/>
                        <a:gd name="connsiteY2" fmla="*/ 890786 h 1265663"/>
                        <a:gd name="connsiteX3" fmla="*/ 1572322 w 1572322"/>
                        <a:gd name="connsiteY3" fmla="*/ 890786 h 1265663"/>
                        <a:gd name="connsiteX4" fmla="*/ 1572322 w 1572322"/>
                        <a:gd name="connsiteY4" fmla="*/ 1265663 h 1265663"/>
                        <a:gd name="connsiteX5" fmla="*/ 0 w 1572322"/>
                        <a:gd name="connsiteY5" fmla="*/ 1265663 h 1265663"/>
                        <a:gd name="connsiteX6" fmla="*/ 0 w 1572322"/>
                        <a:gd name="connsiteY6" fmla="*/ 0 h 1265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2322" h="1265663">
                          <a:moveTo>
                            <a:pt x="0" y="0"/>
                          </a:moveTo>
                          <a:lnTo>
                            <a:pt x="644365" y="0"/>
                          </a:lnTo>
                          <a:lnTo>
                            <a:pt x="644365" y="890786"/>
                          </a:lnTo>
                          <a:lnTo>
                            <a:pt x="1572322" y="890786"/>
                          </a:lnTo>
                          <a:lnTo>
                            <a:pt x="1572322" y="1265663"/>
                          </a:lnTo>
                          <a:lnTo>
                            <a:pt x="0" y="12656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1" name="フリーフォーム 10">
                      <a:extLst>
                        <a:ext uri="{FF2B5EF4-FFF2-40B4-BE49-F238E27FC236}">
                          <a16:creationId xmlns:a16="http://schemas.microsoft.com/office/drawing/2014/main" id="{4853ACF1-748D-9EF5-C6C9-5DA3CDAFD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1" y="3803877"/>
                      <a:ext cx="927957" cy="890786"/>
                    </a:xfrm>
                    <a:custGeom>
                      <a:avLst/>
                      <a:gdLst>
                        <a:gd name="connsiteX0" fmla="*/ 0 w 927957"/>
                        <a:gd name="connsiteY0" fmla="*/ 0 h 890786"/>
                        <a:gd name="connsiteX1" fmla="*/ 927957 w 927957"/>
                        <a:gd name="connsiteY1" fmla="*/ 0 h 890786"/>
                        <a:gd name="connsiteX2" fmla="*/ 927957 w 927957"/>
                        <a:gd name="connsiteY2" fmla="*/ 890786 h 890786"/>
                        <a:gd name="connsiteX3" fmla="*/ 0 w 927957"/>
                        <a:gd name="connsiteY3" fmla="*/ 890786 h 890786"/>
                        <a:gd name="connsiteX4" fmla="*/ 0 w 927957"/>
                        <a:gd name="connsiteY4" fmla="*/ 0 h 890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7957" h="890786">
                          <a:moveTo>
                            <a:pt x="0" y="0"/>
                          </a:moveTo>
                          <a:lnTo>
                            <a:pt x="927957" y="0"/>
                          </a:lnTo>
                          <a:lnTo>
                            <a:pt x="927957" y="890786"/>
                          </a:lnTo>
                          <a:lnTo>
                            <a:pt x="0" y="89078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pic>
                <p:nvPicPr>
                  <p:cNvPr id="13" name="図 12">
                    <a:extLst>
                      <a:ext uri="{FF2B5EF4-FFF2-40B4-BE49-F238E27FC236}">
                        <a16:creationId xmlns:a16="http://schemas.microsoft.com/office/drawing/2014/main" id="{0DDE9894-A5D0-7EA6-0720-BD6BADA0D4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7223857" y="3538955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図 13">
                    <a:extLst>
                      <a:ext uri="{FF2B5EF4-FFF2-40B4-BE49-F238E27FC236}">
                        <a16:creationId xmlns:a16="http://schemas.microsoft.com/office/drawing/2014/main" id="{9FBC5F4E-9B6B-622F-6A99-E3310DD9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5610293" y="4612340"/>
                    <a:ext cx="304280" cy="3417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75CD5B31-7083-249D-3FDD-47BC88138A38}"/>
                    </a:ext>
                  </a:extLst>
                </p:cNvPr>
                <p:cNvGrpSpPr/>
                <p:nvPr/>
              </p:nvGrpSpPr>
              <p:grpSpPr>
                <a:xfrm>
                  <a:off x="5991319" y="3429000"/>
                  <a:ext cx="2216687" cy="1640540"/>
                  <a:chOff x="8154030" y="3554504"/>
                  <a:chExt cx="2216687" cy="1640540"/>
                </a:xfrm>
              </p:grpSpPr>
              <p:sp>
                <p:nvSpPr>
                  <p:cNvPr id="7" name="フリーフォーム 6">
                    <a:extLst>
                      <a:ext uri="{FF2B5EF4-FFF2-40B4-BE49-F238E27FC236}">
                        <a16:creationId xmlns:a16="http://schemas.microsoft.com/office/drawing/2014/main" id="{796B9A23-7B7E-D1D8-1986-D7BA50518C1B}"/>
                      </a:ext>
                    </a:extLst>
                  </p:cNvPr>
                  <p:cNvSpPr/>
                  <p:nvPr/>
                </p:nvSpPr>
                <p:spPr>
                  <a:xfrm>
                    <a:off x="8154030" y="3554504"/>
                    <a:ext cx="2216687" cy="1640540"/>
                  </a:xfrm>
                  <a:custGeom>
                    <a:avLst/>
                    <a:gdLst>
                      <a:gd name="connsiteX0" fmla="*/ 644365 w 2216687"/>
                      <a:gd name="connsiteY0" fmla="*/ 0 h 1640540"/>
                      <a:gd name="connsiteX1" fmla="*/ 2216687 w 2216687"/>
                      <a:gd name="connsiteY1" fmla="*/ 0 h 1640540"/>
                      <a:gd name="connsiteX2" fmla="*/ 2216687 w 2216687"/>
                      <a:gd name="connsiteY2" fmla="*/ 1265663 h 1640540"/>
                      <a:gd name="connsiteX3" fmla="*/ 1572322 w 2216687"/>
                      <a:gd name="connsiteY3" fmla="*/ 1265663 h 1640540"/>
                      <a:gd name="connsiteX4" fmla="*/ 1572322 w 2216687"/>
                      <a:gd name="connsiteY4" fmla="*/ 1640540 h 1640540"/>
                      <a:gd name="connsiteX5" fmla="*/ 0 w 2216687"/>
                      <a:gd name="connsiteY5" fmla="*/ 1640540 h 1640540"/>
                      <a:gd name="connsiteX6" fmla="*/ 0 w 2216687"/>
                      <a:gd name="connsiteY6" fmla="*/ 374877 h 1640540"/>
                      <a:gd name="connsiteX7" fmla="*/ 644365 w 2216687"/>
                      <a:gd name="connsiteY7" fmla="*/ 374877 h 164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16687" h="1640540">
                        <a:moveTo>
                          <a:pt x="644365" y="0"/>
                        </a:moveTo>
                        <a:lnTo>
                          <a:pt x="2216687" y="0"/>
                        </a:lnTo>
                        <a:lnTo>
                          <a:pt x="2216687" y="1265663"/>
                        </a:lnTo>
                        <a:lnTo>
                          <a:pt x="1572322" y="1265663"/>
                        </a:lnTo>
                        <a:lnTo>
                          <a:pt x="1572322" y="1640540"/>
                        </a:lnTo>
                        <a:lnTo>
                          <a:pt x="0" y="1640540"/>
                        </a:lnTo>
                        <a:lnTo>
                          <a:pt x="0" y="374877"/>
                        </a:lnTo>
                        <a:lnTo>
                          <a:pt x="644365" y="37487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15" name="図 14">
                    <a:extLst>
                      <a:ext uri="{FF2B5EF4-FFF2-40B4-BE49-F238E27FC236}">
                        <a16:creationId xmlns:a16="http://schemas.microsoft.com/office/drawing/2014/main" id="{C3D9754F-A52F-EEB0-BC5A-37799BC13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8001" r="23417"/>
                  <a:stretch/>
                </p:blipFill>
                <p:spPr>
                  <a:xfrm>
                    <a:off x="9915824" y="3633012"/>
                    <a:ext cx="365136" cy="341729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図 15">
                    <a:extLst>
                      <a:ext uri="{FF2B5EF4-FFF2-40B4-BE49-F238E27FC236}">
                        <a16:creationId xmlns:a16="http://schemas.microsoft.com/office/drawing/2014/main" id="{9BC4668C-7C32-C801-54DA-7BE833241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l="34676" r="49838"/>
                  <a:stretch/>
                </p:blipFill>
                <p:spPr>
                  <a:xfrm>
                    <a:off x="8298599" y="4751650"/>
                    <a:ext cx="304280" cy="341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直線コネクタ 19">
                  <a:extLst>
                    <a:ext uri="{FF2B5EF4-FFF2-40B4-BE49-F238E27FC236}">
                      <a16:creationId xmlns:a16="http://schemas.microsoft.com/office/drawing/2014/main" id="{8671FC66-7B78-5489-AEA3-6E75BB65295A}"/>
                    </a:ext>
                  </a:extLst>
                </p:cNvPr>
                <p:cNvCxnSpPr/>
                <p:nvPr/>
              </p:nvCxnSpPr>
              <p:spPr>
                <a:xfrm>
                  <a:off x="4846320" y="3211240"/>
                  <a:ext cx="4506686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F1C49E0-7F83-8985-2C7E-DF065268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248"/>
            <a:stretch/>
          </p:blipFill>
          <p:spPr>
            <a:xfrm>
              <a:off x="3866727" y="2971800"/>
              <a:ext cx="335228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90978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31217</TotalTime>
  <Words>618</Words>
  <Application>Microsoft Macintosh PowerPoint</Application>
  <PresentationFormat>ワイド画面</PresentationFormat>
  <Paragraphs>223</Paragraphs>
  <Slides>75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75</vt:i4>
      </vt:variant>
    </vt:vector>
  </HeadingPairs>
  <TitlesOfParts>
    <vt:vector size="79" baseType="lpstr">
      <vt:lpstr>MS PGothic</vt:lpstr>
      <vt:lpstr>游ゴシック</vt:lpstr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66</cp:revision>
  <dcterms:created xsi:type="dcterms:W3CDTF">2024-12-24T03:20:35Z</dcterms:created>
  <dcterms:modified xsi:type="dcterms:W3CDTF">2025-02-12T10:09:54Z</dcterms:modified>
</cp:coreProperties>
</file>